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3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4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5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6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theme/theme7.xml" ContentType="application/vnd.openxmlformats-officedocument.theme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comments/comment1.xml" ContentType="application/vnd.openxmlformats-officedocument.presentationml.comment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704" r:id="rId3"/>
    <p:sldMasterId id="2147483749" r:id="rId4"/>
    <p:sldMasterId id="2147483793" r:id="rId5"/>
    <p:sldMasterId id="2147483837" r:id="rId6"/>
    <p:sldMasterId id="2147483881" r:id="rId7"/>
    <p:sldMasterId id="2147483925" r:id="rId8"/>
  </p:sldMasterIdLst>
  <p:notesMasterIdLst>
    <p:notesMasterId r:id="rId48"/>
  </p:notesMasterIdLst>
  <p:sldIdLst>
    <p:sldId id="289" r:id="rId9"/>
    <p:sldId id="296" r:id="rId10"/>
    <p:sldId id="262" r:id="rId11"/>
    <p:sldId id="298" r:id="rId12"/>
    <p:sldId id="356" r:id="rId13"/>
    <p:sldId id="3072" r:id="rId14"/>
    <p:sldId id="3328" r:id="rId15"/>
    <p:sldId id="5663" r:id="rId16"/>
    <p:sldId id="3584" r:id="rId17"/>
    <p:sldId id="5661" r:id="rId18"/>
    <p:sldId id="5636" r:id="rId19"/>
    <p:sldId id="5637" r:id="rId20"/>
    <p:sldId id="5638" r:id="rId21"/>
    <p:sldId id="429" r:id="rId22"/>
    <p:sldId id="400" r:id="rId23"/>
    <p:sldId id="5664" r:id="rId24"/>
    <p:sldId id="5665" r:id="rId25"/>
    <p:sldId id="5640" r:id="rId26"/>
    <p:sldId id="5642" r:id="rId27"/>
    <p:sldId id="5643" r:id="rId28"/>
    <p:sldId id="5644" r:id="rId29"/>
    <p:sldId id="5645" r:id="rId30"/>
    <p:sldId id="5647" r:id="rId31"/>
    <p:sldId id="5648" r:id="rId32"/>
    <p:sldId id="5646" r:id="rId33"/>
    <p:sldId id="5649" r:id="rId34"/>
    <p:sldId id="5650" r:id="rId35"/>
    <p:sldId id="5651" r:id="rId36"/>
    <p:sldId id="5652" r:id="rId37"/>
    <p:sldId id="5653" r:id="rId38"/>
    <p:sldId id="5654" r:id="rId39"/>
    <p:sldId id="5655" r:id="rId40"/>
    <p:sldId id="5656" r:id="rId41"/>
    <p:sldId id="5658" r:id="rId42"/>
    <p:sldId id="5659" r:id="rId43"/>
    <p:sldId id="5662" r:id="rId44"/>
    <p:sldId id="459" r:id="rId45"/>
    <p:sldId id="5639" r:id="rId46"/>
    <p:sldId id="5660" r:id="rId47"/>
  </p:sldIdLst>
  <p:sldSz cx="12192000" cy="6858000"/>
  <p:notesSz cx="6858000" cy="9144000"/>
  <p:custDataLst>
    <p:tags r:id="rId49"/>
  </p:custDataLst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UR (template) v2.3" id="{3226E8D3-2D2C-46EA-8CA1-D21607D8694B}">
          <p14:sldIdLst>
            <p14:sldId id="289"/>
            <p14:sldId id="296"/>
            <p14:sldId id="262"/>
            <p14:sldId id="298"/>
            <p14:sldId id="356"/>
            <p14:sldId id="3072"/>
            <p14:sldId id="3328"/>
            <p14:sldId id="5663"/>
            <p14:sldId id="3584"/>
            <p14:sldId id="5661"/>
            <p14:sldId id="5636"/>
            <p14:sldId id="5637"/>
            <p14:sldId id="5638"/>
            <p14:sldId id="429"/>
            <p14:sldId id="400"/>
            <p14:sldId id="5664"/>
            <p14:sldId id="5665"/>
            <p14:sldId id="5640"/>
            <p14:sldId id="5642"/>
            <p14:sldId id="5643"/>
            <p14:sldId id="5644"/>
            <p14:sldId id="5645"/>
            <p14:sldId id="5647"/>
            <p14:sldId id="5648"/>
            <p14:sldId id="5646"/>
            <p14:sldId id="5649"/>
            <p14:sldId id="5650"/>
            <p14:sldId id="5651"/>
            <p14:sldId id="5652"/>
            <p14:sldId id="5653"/>
            <p14:sldId id="5654"/>
            <p14:sldId id="5655"/>
            <p14:sldId id="5656"/>
            <p14:sldId id="5658"/>
            <p14:sldId id="5659"/>
            <p14:sldId id="5662"/>
            <p14:sldId id="459"/>
            <p14:sldId id="5639"/>
            <p14:sldId id="566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exandra van Doorn" initials="AvD" lastIdx="1" clrIdx="0">
    <p:extLst>
      <p:ext uri="{19B8F6BF-5375-455C-9EA6-DF929625EA0E}">
        <p15:presenceInfo xmlns:p15="http://schemas.microsoft.com/office/powerpoint/2012/main" userId="S::74840avd@eur.nl::5d3a1a3d-230e-4649-918f-afca906a87e3" providerId="AD"/>
      </p:ext>
    </p:extLst>
  </p:cmAuthor>
  <p:cmAuthor id="2" name="Silvana Salamur" initials="SS" lastIdx="1" clrIdx="1">
    <p:extLst>
      <p:ext uri="{19B8F6BF-5375-455C-9EA6-DF929625EA0E}">
        <p15:presenceInfo xmlns:p15="http://schemas.microsoft.com/office/powerpoint/2012/main" userId="Silvana Salamur" providerId="None"/>
      </p:ext>
    </p:extLst>
  </p:cmAuthor>
  <p:cmAuthor id="3" name="Karlijn van den Hoff" initials="KvdH" lastIdx="2" clrIdx="2">
    <p:extLst>
      <p:ext uri="{19B8F6BF-5375-455C-9EA6-DF929625EA0E}">
        <p15:presenceInfo xmlns:p15="http://schemas.microsoft.com/office/powerpoint/2012/main" userId="S::karlijn@pptsolutions.nl::5c737ac9-a67f-4e47-9413-1fe943df24bb" providerId="AD"/>
      </p:ext>
    </p:extLst>
  </p:cmAuthor>
  <p:cmAuthor id="4" name="Desiree van den Berg" initials="DvdB" lastIdx="1" clrIdx="3">
    <p:extLst>
      <p:ext uri="{19B8F6BF-5375-455C-9EA6-DF929625EA0E}">
        <p15:presenceInfo xmlns:p15="http://schemas.microsoft.com/office/powerpoint/2012/main" userId="S::desiree@pptsolutions.nl::64febbdd-3b31-4005-8397-21e42eb5b8bd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3" autoAdjust="0"/>
    <p:restoredTop sz="94603"/>
  </p:normalViewPr>
  <p:slideViewPr>
    <p:cSldViewPr snapToGrid="0">
      <p:cViewPr varScale="1">
        <p:scale>
          <a:sx n="91" d="100"/>
          <a:sy n="91" d="100"/>
        </p:scale>
        <p:origin x="208" y="6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commentAuthors" Target="commentAuthor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werkblad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nl-N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nl-NL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Blad1!$B$1</c:f>
              <c:strCache>
                <c:ptCount val="1"/>
                <c:pt idx="0">
                  <c:v>Faculties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B52-0841-8521-3488833FC64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B52-0841-8521-3488833FC64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B52-0841-8521-3488833FC64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B52-0841-8521-3488833FC640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B52-0841-8521-3488833FC640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B52-0841-8521-3488833FC640}"/>
              </c:ext>
            </c:extLst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B52-0841-8521-3488833FC640}"/>
              </c:ext>
            </c:extLst>
          </c:dPt>
          <c:dPt>
            <c:idx val="7"/>
            <c:bubble3D val="0"/>
            <c:spPr>
              <a:solidFill>
                <a:schemeClr val="accent2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B52-0841-8521-3488833FC640}"/>
              </c:ext>
            </c:extLst>
          </c:dPt>
          <c:dPt>
            <c:idx val="8"/>
            <c:bubble3D val="0"/>
            <c:spPr>
              <a:solidFill>
                <a:schemeClr val="accent3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4B52-0841-8521-3488833FC64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nl-NL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Blad1!$A$2:$A$10</c:f>
              <c:strCache>
                <c:ptCount val="9"/>
                <c:pt idx="0">
                  <c:v>RSM</c:v>
                </c:pt>
                <c:pt idx="1">
                  <c:v>ESE</c:v>
                </c:pt>
                <c:pt idx="2">
                  <c:v>ESSB</c:v>
                </c:pt>
                <c:pt idx="3">
                  <c:v>ESL</c:v>
                </c:pt>
                <c:pt idx="4">
                  <c:v>EMC</c:v>
                </c:pt>
                <c:pt idx="5">
                  <c:v>ESHCC</c:v>
                </c:pt>
                <c:pt idx="6">
                  <c:v>ESHPM</c:v>
                </c:pt>
                <c:pt idx="7">
                  <c:v>ESPhil</c:v>
                </c:pt>
                <c:pt idx="8">
                  <c:v>EUC</c:v>
                </c:pt>
              </c:strCache>
            </c:strRef>
          </c:cat>
          <c:val>
            <c:numRef>
              <c:f>Blad1!$B$2:$B$10</c:f>
              <c:numCache>
                <c:formatCode>General</c:formatCode>
                <c:ptCount val="9"/>
                <c:pt idx="0">
                  <c:v>21.87</c:v>
                </c:pt>
                <c:pt idx="1">
                  <c:v>20.68</c:v>
                </c:pt>
                <c:pt idx="2">
                  <c:v>15.63</c:v>
                </c:pt>
                <c:pt idx="3">
                  <c:v>15.4</c:v>
                </c:pt>
                <c:pt idx="4">
                  <c:v>10.87</c:v>
                </c:pt>
                <c:pt idx="5">
                  <c:v>6.87</c:v>
                </c:pt>
                <c:pt idx="6">
                  <c:v>4.4400000000000004</c:v>
                </c:pt>
                <c:pt idx="7">
                  <c:v>2.44</c:v>
                </c:pt>
                <c:pt idx="8">
                  <c:v>1.79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88-A348-AA15-7AFBF4FCDC7C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nl-N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nl-N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02T11:02:00.254" idx="1">
    <p:pos x="7675" y="0"/>
    <p:text>EUR: de video speelt bij mij niet af. Ik heb in een wetransfer de nieuwe brand story film toegevoegd en zou een klein gedeelte hiervan in de loop neerzetten. Oppakken vanaf 00:38 - 00:48 en dit stukje loopen. </p:text>
    <p:extLst>
      <p:ext uri="{C676402C-5697-4E1C-873F-D02D1690AC5C}">
        <p15:threadingInfo xmlns:p15="http://schemas.microsoft.com/office/powerpoint/2012/main" timeZoneBias="-120"/>
      </p:ext>
    </p:extLst>
  </p:cm>
  <p:cm authorId="2" dt="2020-09-09T10:28:51.527" idx="1">
    <p:pos x="7675" y="136"/>
    <p:text>x</p:text>
    <p:extLst>
      <p:ext uri="{C676402C-5697-4E1C-873F-D02D1690AC5C}">
        <p15:threadingInfo xmlns:p15="http://schemas.microsoft.com/office/powerpoint/2012/main" timeZoneBias="-120">
          <p15:parentCm authorId="1" idx="1"/>
        </p15:threadingInfo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A4B4B9-C083-4483-8D0F-B1FBD5783E8E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8909D3-A6D1-4F34-8E0E-647541DC2ED0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25666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6593E-7364-4208-BCBA-97F69931B0C1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310287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05245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https://www.eur.nl/en/about-eur/vision/mission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17738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https://www.eur.nl/en/about-eur/strategy-2024/about-strategy-2024/strategic-themes/excellent-academic-research and https://www.eur.nl/en/about-eur/strategy-2024/about-strategy-2024/strategic-themes/making-most-our-interdisciplinary-potential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23124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https://www.eur.nl/en/about-eur/collaboration/partnerships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419195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https://www.eur.nl/en/education/study-rotterdam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22831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https://www.eur.nl/en/education/study-rotterdam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35123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https://www.eur.nl/en/about-eur/collaboration/partnerships/brand-alliance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813561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https://www.eur.nl/en/about-eur/organisation-administration/tradition-and-history/history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6213848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https://www.eur.nl/en/about-eur/facts-and-figures/annual-reports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9642427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https://www.eur.nl/en/about-eur/facts-and-figures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791605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</a:t>
            </a:r>
            <a:r>
              <a:rPr lang="nl-NL" dirty="0" err="1"/>
              <a:t>about-eur</a:t>
            </a:r>
            <a:r>
              <a:rPr lang="nl-NL" dirty="0"/>
              <a:t>/strategy-2024/about-strategy-2024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4187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https://www.eur.nl/en/about-eur/facts-and-figures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940885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https://www.eur.nl/en/campus/locations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798367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3033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8873506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erasmus-initiatives</a:t>
            </a:r>
            <a:r>
              <a:rPr lang="nl-NL" dirty="0"/>
              <a:t>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197135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erasmus-initiatives</a:t>
            </a:r>
            <a:r>
              <a:rPr lang="nl-NL" dirty="0"/>
              <a:t>/</a:t>
            </a:r>
            <a:r>
              <a:rPr lang="nl-NL" dirty="0" err="1"/>
              <a:t>dynamics-inclusive-prosperity</a:t>
            </a: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793813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erasmus-initiatives</a:t>
            </a:r>
            <a:r>
              <a:rPr lang="nl-NL" dirty="0"/>
              <a:t>/</a:t>
            </a:r>
            <a:r>
              <a:rPr lang="nl-NL" dirty="0" err="1"/>
              <a:t>smarter</a:t>
            </a:r>
            <a:r>
              <a:rPr lang="nl-NL" dirty="0"/>
              <a:t>-</a:t>
            </a:r>
            <a:r>
              <a:rPr lang="nl-NL" dirty="0" err="1"/>
              <a:t>choices</a:t>
            </a:r>
            <a:r>
              <a:rPr lang="nl-NL" dirty="0"/>
              <a:t>-</a:t>
            </a:r>
            <a:r>
              <a:rPr lang="nl-NL" dirty="0" err="1"/>
              <a:t>better</a:t>
            </a:r>
            <a:r>
              <a:rPr lang="nl-NL" dirty="0"/>
              <a:t>-health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48001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erasmus-initiatives</a:t>
            </a:r>
            <a:r>
              <a:rPr lang="nl-NL" dirty="0"/>
              <a:t>/</a:t>
            </a:r>
            <a:r>
              <a:rPr lang="nl-NL" dirty="0" err="1"/>
              <a:t>vital-cities-and-citizens</a:t>
            </a: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44969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erasmus-initiatives</a:t>
            </a:r>
            <a:r>
              <a:rPr lang="nl-NL" dirty="0"/>
              <a:t>/</a:t>
            </a:r>
            <a:r>
              <a:rPr lang="nl-NL" dirty="0" err="1"/>
              <a:t>societal</a:t>
            </a:r>
            <a:r>
              <a:rPr lang="nl-NL" dirty="0"/>
              <a:t>-impact-ai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04325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br>
              <a:rPr lang="nl-NL" dirty="0"/>
            </a:b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/en/campus/</a:t>
            </a:r>
            <a:r>
              <a:rPr lang="nl-NL" dirty="0" err="1"/>
              <a:t>locations</a:t>
            </a:r>
            <a:r>
              <a:rPr lang="nl-NL" dirty="0"/>
              <a:t>/campus-</a:t>
            </a:r>
            <a:r>
              <a:rPr lang="nl-NL" dirty="0" err="1"/>
              <a:t>woudestein</a:t>
            </a:r>
            <a:br>
              <a:rPr lang="nl-NL" dirty="0"/>
            </a:b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/en/campus/</a:t>
            </a:r>
            <a:r>
              <a:rPr lang="nl-NL" dirty="0" err="1"/>
              <a:t>locations</a:t>
            </a:r>
            <a:r>
              <a:rPr lang="nl-NL" dirty="0"/>
              <a:t>/</a:t>
            </a:r>
            <a:r>
              <a:rPr lang="nl-NL" dirty="0" err="1"/>
              <a:t>erasmus</a:t>
            </a:r>
            <a:r>
              <a:rPr lang="nl-NL" dirty="0"/>
              <a:t>-mc</a:t>
            </a:r>
            <a:br>
              <a:rPr lang="nl-NL" dirty="0"/>
            </a:b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/en/campus/</a:t>
            </a:r>
            <a:r>
              <a:rPr lang="nl-NL" dirty="0" err="1"/>
              <a:t>locations</a:t>
            </a:r>
            <a:r>
              <a:rPr lang="nl-NL" dirty="0"/>
              <a:t>/</a:t>
            </a:r>
            <a:r>
              <a:rPr lang="nl-NL" dirty="0" err="1"/>
              <a:t>erasmus</a:t>
            </a:r>
            <a:r>
              <a:rPr lang="nl-NL" dirty="0"/>
              <a:t>-</a:t>
            </a:r>
            <a:r>
              <a:rPr lang="nl-NL" dirty="0" err="1"/>
              <a:t>university</a:t>
            </a:r>
            <a:r>
              <a:rPr lang="nl-NL" dirty="0"/>
              <a:t>-college</a:t>
            </a:r>
            <a:br>
              <a:rPr lang="nl-NL" dirty="0"/>
            </a:b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/en/campus/</a:t>
            </a:r>
            <a:r>
              <a:rPr lang="nl-NL" dirty="0" err="1"/>
              <a:t>locations</a:t>
            </a:r>
            <a:r>
              <a:rPr lang="nl-NL" dirty="0"/>
              <a:t>/</a:t>
            </a:r>
            <a:r>
              <a:rPr lang="nl-NL" dirty="0" err="1"/>
              <a:t>international</a:t>
            </a:r>
            <a:r>
              <a:rPr lang="nl-NL" dirty="0"/>
              <a:t>-</a:t>
            </a:r>
            <a:r>
              <a:rPr lang="nl-NL" dirty="0" err="1"/>
              <a:t>institute</a:t>
            </a:r>
            <a:r>
              <a:rPr lang="nl-NL" dirty="0"/>
              <a:t>-</a:t>
            </a:r>
            <a:r>
              <a:rPr lang="nl-NL" dirty="0" err="1"/>
              <a:t>social</a:t>
            </a:r>
            <a:r>
              <a:rPr lang="nl-NL" dirty="0"/>
              <a:t>-studies</a:t>
            </a:r>
          </a:p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50613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</a:t>
            </a:r>
            <a:r>
              <a:rPr lang="nl-NL" dirty="0" err="1"/>
              <a:t>about-eur</a:t>
            </a:r>
            <a:r>
              <a:rPr lang="nl-NL" dirty="0"/>
              <a:t>/strategy-2024/about-strategy-2024/</a:t>
            </a:r>
            <a:r>
              <a:rPr lang="nl-NL" dirty="0" err="1"/>
              <a:t>erasmian-values</a:t>
            </a:r>
            <a:r>
              <a:rPr lang="nl-NL" dirty="0"/>
              <a:t>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3540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https://trustfonds.nl/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3428285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/en/research/</a:t>
            </a:r>
            <a:r>
              <a:rPr lang="nl-NL" dirty="0" err="1"/>
              <a:t>prizes-and-distinctions</a:t>
            </a:r>
            <a:r>
              <a:rPr lang="nl-NL" dirty="0"/>
              <a:t>/nobel-</a:t>
            </a:r>
            <a:r>
              <a:rPr lang="nl-NL" dirty="0" err="1"/>
              <a:t>prize</a:t>
            </a:r>
            <a:r>
              <a:rPr lang="nl-NL" dirty="0"/>
              <a:t>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21426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</a:t>
            </a:r>
            <a:r>
              <a:rPr lang="nl-NL" dirty="0" err="1"/>
              <a:t>news</a:t>
            </a:r>
            <a:r>
              <a:rPr lang="nl-NL" dirty="0"/>
              <a:t>/guido-imbens-accepts-honorary-doctorate-erasmus-university-rotterdam-be-presented-autumn-2023</a:t>
            </a:r>
          </a:p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297218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More information: https://www.eur.nl/en/about-eur/organisation-administration/tradition-and-history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236593E-7364-4208-BCBA-97F69931B0C1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nl-NL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45321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</a:t>
            </a:r>
            <a:r>
              <a:rPr lang="nl-NL" dirty="0" err="1"/>
              <a:t>https</a:t>
            </a:r>
            <a:r>
              <a:rPr lang="nl-NL" dirty="0"/>
              <a:t>://</a:t>
            </a:r>
            <a:r>
              <a:rPr lang="nl-NL" dirty="0" err="1"/>
              <a:t>www.eur.nl</a:t>
            </a:r>
            <a:r>
              <a:rPr lang="nl-NL" dirty="0"/>
              <a:t>/en/</a:t>
            </a:r>
            <a:r>
              <a:rPr lang="nl-NL" dirty="0" err="1"/>
              <a:t>about-eur</a:t>
            </a:r>
            <a:r>
              <a:rPr lang="nl-NL" dirty="0"/>
              <a:t>/strategy-2024/about-strategy-2024/</a:t>
            </a:r>
            <a:r>
              <a:rPr lang="nl-NL" dirty="0" err="1"/>
              <a:t>erasmian-values</a:t>
            </a:r>
            <a:r>
              <a:rPr lang="nl-NL" dirty="0"/>
              <a:t>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36729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https://www.eur.nl/en/about-eur/strategy-2024/about-strategy-2024/strategic-themes/future-oriented-education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22464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https://www.eur.nl/en/about-eur/strategy-2024/about-strategy-2024/strategic-themes/future-oriented-education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06266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https://www.eur.nl/en/bachelor/liberal-arts-and-sciences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2068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https://www.eur.nl/en/education/executive-education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63717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More information: https://www.eur.nl/en/about-eur/vision/community-learning-and-innovation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8909D3-A6D1-4F34-8E0E-647541DC2ED0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3916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7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C52ADE5-33F2-42CB-B72A-84193BCE7CC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Ondertitel 2">
            <a:extLst>
              <a:ext uri="{FF2B5EF4-FFF2-40B4-BE49-F238E27FC236}">
                <a16:creationId xmlns:a16="http://schemas.microsoft.com/office/drawing/2014/main" id="{DE534D0B-10FE-4696-B937-98E39A57C2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l-NL"/>
              <a:t>Klikken om de ondertitelstijl van het model te bewerken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C82CE50A-96B1-479F-A930-8CD39B4F6B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C3FA0FE-4CA2-4BD3-802F-BD9D0F4EC0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8CBC2A28-623A-4964-BCCE-86F648B392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45657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en verticale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7488A8F-62E6-40C2-A3DD-354E39E4E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A9DD757-F52E-4E7A-A064-7F92B6951E3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43BBDFD-765D-46DF-8256-2CECF8565F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6DC098B-36F7-4205-B3D8-B9D6E36B29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9099913D-390F-4E23-91F6-3B93736FF7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4647812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jdelijke aanduiding voor tekst 8">
            <a:extLst>
              <a:ext uri="{FF2B5EF4-FFF2-40B4-BE49-F238E27FC236}">
                <a16:creationId xmlns:a16="http://schemas.microsoft.com/office/drawing/2014/main" id="{E27F1B5A-C4C6-43B9-99F9-6E27C84A3C81}"/>
              </a:ext>
            </a:extLst>
          </p:cNvPr>
          <p:cNvSpPr txBox="1">
            <a:spLocks/>
          </p:cNvSpPr>
          <p:nvPr userDrawn="1"/>
        </p:nvSpPr>
        <p:spPr>
          <a:xfrm>
            <a:off x="0" y="1460500"/>
            <a:ext cx="2873757" cy="4901258"/>
          </a:xfrm>
          <a:custGeom>
            <a:avLst/>
            <a:gdLst>
              <a:gd name="connsiteX0" fmla="*/ 0 w 7281863"/>
              <a:gd name="connsiteY0" fmla="*/ 0 h 6858000"/>
              <a:gd name="connsiteX1" fmla="*/ 7281863 w 7281863"/>
              <a:gd name="connsiteY1" fmla="*/ 0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7281863 w 7281863"/>
              <a:gd name="connsiteY2" fmla="*/ 0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564897 w 7281863"/>
              <a:gd name="connsiteY2" fmla="*/ 287701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308560"/>
              <a:gd name="connsiteY0" fmla="*/ 0 h 6858000"/>
              <a:gd name="connsiteX1" fmla="*/ 5475249 w 7308560"/>
              <a:gd name="connsiteY1" fmla="*/ 0 h 6858000"/>
              <a:gd name="connsiteX2" fmla="*/ 2564897 w 7308560"/>
              <a:gd name="connsiteY2" fmla="*/ 2877015 h 6858000"/>
              <a:gd name="connsiteX3" fmla="*/ 7281863 w 7308560"/>
              <a:gd name="connsiteY3" fmla="*/ 6858000 h 6858000"/>
              <a:gd name="connsiteX4" fmla="*/ 0 w 7308560"/>
              <a:gd name="connsiteY4" fmla="*/ 6858000 h 6858000"/>
              <a:gd name="connsiteX5" fmla="*/ 0 w 7308560"/>
              <a:gd name="connsiteY5" fmla="*/ 0 h 6858000"/>
              <a:gd name="connsiteX0" fmla="*/ 0 w 7308444"/>
              <a:gd name="connsiteY0" fmla="*/ 0 h 6858000"/>
              <a:gd name="connsiteX1" fmla="*/ 5475249 w 7308444"/>
              <a:gd name="connsiteY1" fmla="*/ 0 h 6858000"/>
              <a:gd name="connsiteX2" fmla="*/ 2542595 w 7308444"/>
              <a:gd name="connsiteY2" fmla="*/ 3824869 h 6858000"/>
              <a:gd name="connsiteX3" fmla="*/ 7281863 w 7308444"/>
              <a:gd name="connsiteY3" fmla="*/ 6858000 h 6858000"/>
              <a:gd name="connsiteX4" fmla="*/ 0 w 7308444"/>
              <a:gd name="connsiteY4" fmla="*/ 6858000 h 6858000"/>
              <a:gd name="connsiteX5" fmla="*/ 0 w 7308444"/>
              <a:gd name="connsiteY5" fmla="*/ 0 h 6858000"/>
              <a:gd name="connsiteX0" fmla="*/ 0 w 7309688"/>
              <a:gd name="connsiteY0" fmla="*/ 0 h 6858000"/>
              <a:gd name="connsiteX1" fmla="*/ 5475249 w 7309688"/>
              <a:gd name="connsiteY1" fmla="*/ 0 h 6858000"/>
              <a:gd name="connsiteX2" fmla="*/ 2542595 w 7309688"/>
              <a:gd name="connsiteY2" fmla="*/ 3824869 h 6858000"/>
              <a:gd name="connsiteX3" fmla="*/ 7281863 w 7309688"/>
              <a:gd name="connsiteY3" fmla="*/ 6858000 h 6858000"/>
              <a:gd name="connsiteX4" fmla="*/ 0 w 7309688"/>
              <a:gd name="connsiteY4" fmla="*/ 6858000 h 6858000"/>
              <a:gd name="connsiteX5" fmla="*/ 0 w 7309688"/>
              <a:gd name="connsiteY5" fmla="*/ 0 h 6858000"/>
              <a:gd name="connsiteX0" fmla="*/ 0 w 7309316"/>
              <a:gd name="connsiteY0" fmla="*/ 0 h 6858000"/>
              <a:gd name="connsiteX1" fmla="*/ 5475249 w 7309316"/>
              <a:gd name="connsiteY1" fmla="*/ 0 h 6858000"/>
              <a:gd name="connsiteX2" fmla="*/ 2475687 w 7309316"/>
              <a:gd name="connsiteY2" fmla="*/ 3691054 h 6858000"/>
              <a:gd name="connsiteX3" fmla="*/ 7281863 w 7309316"/>
              <a:gd name="connsiteY3" fmla="*/ 6858000 h 6858000"/>
              <a:gd name="connsiteX4" fmla="*/ 0 w 7309316"/>
              <a:gd name="connsiteY4" fmla="*/ 6858000 h 6858000"/>
              <a:gd name="connsiteX5" fmla="*/ 0 w 7309316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2475687 w 7281863"/>
              <a:gd name="connsiteY1" fmla="*/ 3601845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0 h 6858000"/>
              <a:gd name="connsiteX0" fmla="*/ 0 w 7281863"/>
              <a:gd name="connsiteY0" fmla="*/ 0 h 6858000"/>
              <a:gd name="connsiteX1" fmla="*/ 2475687 w 7281863"/>
              <a:gd name="connsiteY1" fmla="*/ 3601845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1460500 h 6858000"/>
              <a:gd name="connsiteX5" fmla="*/ 0 w 7281863"/>
              <a:gd name="connsiteY5" fmla="*/ 0 h 6858000"/>
              <a:gd name="connsiteX0" fmla="*/ 0 w 7281863"/>
              <a:gd name="connsiteY0" fmla="*/ 0 h 5397500"/>
              <a:gd name="connsiteX1" fmla="*/ 2475687 w 7281863"/>
              <a:gd name="connsiteY1" fmla="*/ 2141345 h 5397500"/>
              <a:gd name="connsiteX2" fmla="*/ 7281863 w 7281863"/>
              <a:gd name="connsiteY2" fmla="*/ 5397500 h 5397500"/>
              <a:gd name="connsiteX3" fmla="*/ 0 w 7281863"/>
              <a:gd name="connsiteY3" fmla="*/ 5397500 h 5397500"/>
              <a:gd name="connsiteX4" fmla="*/ 0 w 7281863"/>
              <a:gd name="connsiteY4" fmla="*/ 0 h 5397500"/>
              <a:gd name="connsiteX0" fmla="*/ 0 w 2475687"/>
              <a:gd name="connsiteY0" fmla="*/ 0 h 5429645"/>
              <a:gd name="connsiteX1" fmla="*/ 2475687 w 2475687"/>
              <a:gd name="connsiteY1" fmla="*/ 2141345 h 5429645"/>
              <a:gd name="connsiteX2" fmla="*/ 0 w 2475687"/>
              <a:gd name="connsiteY2" fmla="*/ 5397500 h 5429645"/>
              <a:gd name="connsiteX3" fmla="*/ 0 w 2475687"/>
              <a:gd name="connsiteY3" fmla="*/ 0 h 5429645"/>
              <a:gd name="connsiteX0" fmla="*/ 0 w 2475687"/>
              <a:gd name="connsiteY0" fmla="*/ 0 h 4513775"/>
              <a:gd name="connsiteX1" fmla="*/ 2475687 w 2475687"/>
              <a:gd name="connsiteY1" fmla="*/ 2141345 h 4513775"/>
              <a:gd name="connsiteX2" fmla="*/ 0 w 2475687"/>
              <a:gd name="connsiteY2" fmla="*/ 4470400 h 4513775"/>
              <a:gd name="connsiteX3" fmla="*/ 0 w 2475687"/>
              <a:gd name="connsiteY3" fmla="*/ 0 h 4513775"/>
              <a:gd name="connsiteX0" fmla="*/ 0 w 2843987"/>
              <a:gd name="connsiteY0" fmla="*/ 0 h 5103137"/>
              <a:gd name="connsiteX1" fmla="*/ 2843987 w 2843987"/>
              <a:gd name="connsiteY1" fmla="*/ 4770245 h 5103137"/>
              <a:gd name="connsiteX2" fmla="*/ 0 w 2843987"/>
              <a:gd name="connsiteY2" fmla="*/ 4470400 h 5103137"/>
              <a:gd name="connsiteX3" fmla="*/ 0 w 2843987"/>
              <a:gd name="connsiteY3" fmla="*/ 0 h 5103137"/>
              <a:gd name="connsiteX0" fmla="*/ 0 w 2848407"/>
              <a:gd name="connsiteY0" fmla="*/ 0 h 5311917"/>
              <a:gd name="connsiteX1" fmla="*/ 2843987 w 2848407"/>
              <a:gd name="connsiteY1" fmla="*/ 4770245 h 5311917"/>
              <a:gd name="connsiteX2" fmla="*/ 0 w 2848407"/>
              <a:gd name="connsiteY2" fmla="*/ 4470400 h 5311917"/>
              <a:gd name="connsiteX3" fmla="*/ 0 w 2848407"/>
              <a:gd name="connsiteY3" fmla="*/ 0 h 5311917"/>
              <a:gd name="connsiteX0" fmla="*/ 0 w 2873757"/>
              <a:gd name="connsiteY0" fmla="*/ 0 h 4901258"/>
              <a:gd name="connsiteX1" fmla="*/ 2869387 w 2873757"/>
              <a:gd name="connsiteY1" fmla="*/ 4147945 h 4901258"/>
              <a:gd name="connsiteX2" fmla="*/ 0 w 2873757"/>
              <a:gd name="connsiteY2" fmla="*/ 4470400 h 4901258"/>
              <a:gd name="connsiteX3" fmla="*/ 0 w 2873757"/>
              <a:gd name="connsiteY3" fmla="*/ 0 h 4901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3757" h="4901258">
                <a:moveTo>
                  <a:pt x="0" y="0"/>
                </a:moveTo>
                <a:cubicBezTo>
                  <a:pt x="825229" y="713782"/>
                  <a:pt x="2983687" y="2932978"/>
                  <a:pt x="2869387" y="4147945"/>
                </a:cubicBezTo>
                <a:cubicBezTo>
                  <a:pt x="2755087" y="5362912"/>
                  <a:pt x="412614" y="4827291"/>
                  <a:pt x="0" y="44704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54" name="Tijdelijke aanduiding voor tekst 9">
            <a:extLst>
              <a:ext uri="{FF2B5EF4-FFF2-40B4-BE49-F238E27FC236}">
                <a16:creationId xmlns:a16="http://schemas.microsoft.com/office/drawing/2014/main" id="{3877A256-3B9A-4486-A496-C393B72FB79F}"/>
              </a:ext>
            </a:extLst>
          </p:cNvPr>
          <p:cNvSpPr txBox="1">
            <a:spLocks/>
          </p:cNvSpPr>
          <p:nvPr userDrawn="1"/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cONTACT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59301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Contact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295907" y="2046627"/>
            <a:ext cx="10353168" cy="389437"/>
          </a:xfrm>
        </p:spPr>
        <p:txBody>
          <a:bodyPr anchor="ctr" anchorCtr="0"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9" name="tekst">
            <a:extLst>
              <a:ext uri="{FF2B5EF4-FFF2-40B4-BE49-F238E27FC236}">
                <a16:creationId xmlns:a16="http://schemas.microsoft.com/office/drawing/2014/main" id="{3F6560E8-8B82-465F-80DA-1BC7179DCEC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95907" y="2728027"/>
            <a:ext cx="10353168" cy="389437"/>
          </a:xfrm>
        </p:spPr>
        <p:txBody>
          <a:bodyPr anchor="ctr" anchorCtr="0"/>
          <a:lstStyle>
            <a:lvl1pPr marL="0" indent="0">
              <a:buNone/>
              <a:defRPr sz="1600" b="0" baseline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+31 000 00 00 00</a:t>
            </a:r>
          </a:p>
        </p:txBody>
      </p:sp>
      <p:sp>
        <p:nvSpPr>
          <p:cNvPr id="161" name="tekst">
            <a:extLst>
              <a:ext uri="{FF2B5EF4-FFF2-40B4-BE49-F238E27FC236}">
                <a16:creationId xmlns:a16="http://schemas.microsoft.com/office/drawing/2014/main" id="{F2FB1817-2DAA-49EE-AA5A-935117B1EA5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295907" y="3409427"/>
            <a:ext cx="10353168" cy="389437"/>
          </a:xfrm>
        </p:spPr>
        <p:txBody>
          <a:bodyPr anchor="ctr" anchorCtr="0"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E-mail adres</a:t>
            </a:r>
          </a:p>
        </p:txBody>
      </p:sp>
      <p:sp>
        <p:nvSpPr>
          <p:cNvPr id="163" name="tekst">
            <a:extLst>
              <a:ext uri="{FF2B5EF4-FFF2-40B4-BE49-F238E27FC236}">
                <a16:creationId xmlns:a16="http://schemas.microsoft.com/office/drawing/2014/main" id="{0D64F443-A2C9-4F29-BD45-DFB997E46E4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295907" y="4090827"/>
            <a:ext cx="10353168" cy="389437"/>
          </a:xfrm>
        </p:spPr>
        <p:txBody>
          <a:bodyPr anchor="ctr" anchorCtr="0"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Adres</a:t>
            </a:r>
          </a:p>
        </p:txBody>
      </p:sp>
      <p:sp>
        <p:nvSpPr>
          <p:cNvPr id="165" name="tekst">
            <a:extLst>
              <a:ext uri="{FF2B5EF4-FFF2-40B4-BE49-F238E27FC236}">
                <a16:creationId xmlns:a16="http://schemas.microsoft.com/office/drawing/2014/main" id="{A8E2372B-4B62-4D2E-B6F8-A40078A4FFC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295907" y="4772227"/>
            <a:ext cx="10353168" cy="389437"/>
          </a:xfrm>
        </p:spPr>
        <p:txBody>
          <a:bodyPr anchor="ctr" anchorCtr="0"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www.eur.nl</a:t>
            </a:r>
          </a:p>
        </p:txBody>
      </p:sp>
      <p:sp>
        <p:nvSpPr>
          <p:cNvPr id="155" name="Tijdelijke aanduiding voor tekst 154">
            <a:extLst>
              <a:ext uri="{FF2B5EF4-FFF2-40B4-BE49-F238E27FC236}">
                <a16:creationId xmlns:a16="http://schemas.microsoft.com/office/drawing/2014/main" id="{56DD6E7E-970D-4CF4-AB02-291E67DD1BC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378357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8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8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oorstelle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Selecteer dit kader, ga naar de tab ‘Slidebuilder’, </a:t>
            </a:r>
            <a:br>
              <a:rPr lang="nl-NL"/>
            </a:br>
            <a:r>
              <a:rPr lang="nl-NL"/>
              <a:t>klik op ‘Afbeeldingen’, selecteer de gewenste afbeelding </a:t>
            </a:r>
            <a:br>
              <a:rPr lang="nl-NL"/>
            </a:br>
            <a:r>
              <a:rPr lang="nl-NL"/>
              <a:t>en klik op ‘Invoegen’.</a:t>
            </a:r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E95C879E-7C60-47F4-A8CF-9571BA215FB1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 flipH="1">
            <a:off x="-5965031" y="0"/>
            <a:ext cx="12192000" cy="6858000"/>
          </a:xfrm>
          <a:custGeom>
            <a:avLst/>
            <a:gdLst>
              <a:gd name="connsiteX0" fmla="*/ 12192000 w 12192000"/>
              <a:gd name="connsiteY0" fmla="*/ 0 h 6858000"/>
              <a:gd name="connsiteX1" fmla="*/ 6483376 w 12192000"/>
              <a:gd name="connsiteY1" fmla="*/ 0 h 6858000"/>
              <a:gd name="connsiteX2" fmla="*/ 6282267 w 12192000"/>
              <a:gd name="connsiteY2" fmla="*/ 0 h 6858000"/>
              <a:gd name="connsiteX3" fmla="*/ 6264111 w 12192000"/>
              <a:gd name="connsiteY3" fmla="*/ 0 h 6858000"/>
              <a:gd name="connsiteX4" fmla="*/ 5927890 w 12192000"/>
              <a:gd name="connsiteY4" fmla="*/ 0 h 6858000"/>
              <a:gd name="connsiteX5" fmla="*/ 5909733 w 12192000"/>
              <a:gd name="connsiteY5" fmla="*/ 0 h 6858000"/>
              <a:gd name="connsiteX6" fmla="*/ 5708624 w 12192000"/>
              <a:gd name="connsiteY6" fmla="*/ 0 h 6858000"/>
              <a:gd name="connsiteX7" fmla="*/ 0 w 12192000"/>
              <a:gd name="connsiteY7" fmla="*/ 0 h 6858000"/>
              <a:gd name="connsiteX8" fmla="*/ 2812148 w 12192000"/>
              <a:gd name="connsiteY8" fmla="*/ 6857052 h 6858000"/>
              <a:gd name="connsiteX9" fmla="*/ 5708624 w 12192000"/>
              <a:gd name="connsiteY9" fmla="*/ 6855212 h 6858000"/>
              <a:gd name="connsiteX10" fmla="*/ 5708624 w 12192000"/>
              <a:gd name="connsiteY10" fmla="*/ 6858000 h 6858000"/>
              <a:gd name="connsiteX11" fmla="*/ 5909733 w 12192000"/>
              <a:gd name="connsiteY11" fmla="*/ 6858000 h 6858000"/>
              <a:gd name="connsiteX12" fmla="*/ 6282267 w 12192000"/>
              <a:gd name="connsiteY12" fmla="*/ 6858000 h 6858000"/>
              <a:gd name="connsiteX13" fmla="*/ 6483376 w 12192000"/>
              <a:gd name="connsiteY13" fmla="*/ 6858000 h 6858000"/>
              <a:gd name="connsiteX14" fmla="*/ 6483376 w 12192000"/>
              <a:gd name="connsiteY14" fmla="*/ 6855212 h 6858000"/>
              <a:gd name="connsiteX15" fmla="*/ 9379852 w 12192000"/>
              <a:gd name="connsiteY15" fmla="*/ 6857052 h 6858000"/>
              <a:gd name="connsiteX16" fmla="*/ 12192000 w 12192000"/>
              <a:gd name="connsiteY16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6858000">
                <a:moveTo>
                  <a:pt x="12192000" y="0"/>
                </a:moveTo>
                <a:lnTo>
                  <a:pt x="6483376" y="0"/>
                </a:lnTo>
                <a:lnTo>
                  <a:pt x="6282267" y="0"/>
                </a:lnTo>
                <a:lnTo>
                  <a:pt x="6264111" y="0"/>
                </a:ln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82267" y="6858000"/>
                </a:lnTo>
                <a:lnTo>
                  <a:pt x="6483376" y="6858000"/>
                </a:lnTo>
                <a:lnTo>
                  <a:pt x="6483376" y="6855212"/>
                </a:lnTo>
                <a:lnTo>
                  <a:pt x="9379852" y="6857052"/>
                </a:lnTo>
                <a:cubicBezTo>
                  <a:pt x="11268164" y="4853449"/>
                  <a:pt x="6872047" y="2715557"/>
                  <a:pt x="12192000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Voorstellen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444DC17-639A-41DE-9C1A-38BE863D0F3C}" type="datetime1">
              <a:rPr lang="nl-NL" smtClean="0"/>
              <a:pPr/>
              <a:t>09-10-23</a:t>
            </a:fld>
            <a:endParaRPr lang="nl-NL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“Plaats hier een quote van Erasmus die bij je past”</a:t>
            </a:r>
          </a:p>
        </p:txBody>
      </p:sp>
    </p:spTree>
    <p:extLst>
      <p:ext uri="{BB962C8B-B14F-4D97-AF65-F5344CB8AC3E}">
        <p14:creationId xmlns:p14="http://schemas.microsoft.com/office/powerpoint/2010/main" val="834211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ntro + Outro [logo animatie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outro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75849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2451740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88880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2" name="Tijdelijke aanduiding voor tekst 143">
            <a:extLst>
              <a:ext uri="{FF2B5EF4-FFF2-40B4-BE49-F238E27FC236}">
                <a16:creationId xmlns:a16="http://schemas.microsoft.com/office/drawing/2014/main" id="{64DBE3F3-C30E-448E-BDC3-4EC1CDDB79E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6408812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BADDA9C7-10B1-4C5F-9E09-67F103833B0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9815488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4004699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6489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7630929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e titel en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e titel 1">
            <a:extLst>
              <a:ext uri="{FF2B5EF4-FFF2-40B4-BE49-F238E27FC236}">
                <a16:creationId xmlns:a16="http://schemas.microsoft.com/office/drawing/2014/main" id="{836F789B-2516-493B-9BE4-420A4BF47B6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B776D863-D3A6-408F-8D2F-C9F76887AFB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6E004777-7113-4EA0-9BDB-483F12E233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417C68DF-6B54-4B2B-AEC5-E1399CB53F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D9675516-F23A-4B6A-894B-849625C78C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082546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544445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3333321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3268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841389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89481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C9E5EC4-62CA-4FE2-89F4-F767160BDBB6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11781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550653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0537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1CC20F5-3345-40A9-835F-579B47BF4C2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73702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2C4145AB-C68B-4DA9-9AB4-72BE6E6C157E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38D287E4-716B-4F5C-8545-06DAE0E0383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2AAA9895-2317-4B37-B980-3C4D91CB1FCB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188E3510-79C5-4401-BD2F-919384D29A64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382E675A-EC2E-407A-84ED-B1AE29119AA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E5722446-BB3E-45D5-8E8F-312501C6743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2A07BF1D-A006-42A4-9244-31BEAD5356C7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F1D2B743-E950-4AB2-93F9-0BC02B5E7959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15196F0F-CCBA-4506-A958-BFEABD70DB0D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07C1B8C-F18C-436B-B5D6-66D5474F470B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620987F2-81A5-4F0A-94B5-CC5585C45AAF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C1A47905-D5C0-4E7D-B12C-E17D5E4BB08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E20D6185-9310-4161-8522-AAC1FDDD34D0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6C58D7D0-F64B-4043-8385-F257CDF0D060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02561C9-FBE4-4D42-B875-24481B5F68AE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7E06D10A-AF25-429D-8091-4DCB124441E2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DD97A39B-8FA3-4B18-A8E2-921102724E40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278FF15D-542A-4876-9C83-29C5624AD7F9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4D75DB3C-9AF2-4B00-8E54-5706971355F2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6CA64225-4EDA-4EE9-A2E1-9E76C539A78A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93A463E4-AA13-4740-9180-24E642D3FD11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2BEACD8B-F1D2-4E43-A718-4046D801F19D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739B8263-4A70-4DA4-B159-E8848858AC8D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AA4A1C09-C31B-40F1-99E0-B23919DAFDE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194B44FD-E780-47AF-BBC7-86EF15FFA9C3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C2D9A0F1-87ED-4FB4-B62A-86B9CB38DBF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F76A3736-47AB-4074-A195-8CA47797194C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F37BDEF5-65B6-444F-8022-D9C647B01BA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938FFB5C-A170-4B54-BB9E-DD038AE283C3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A79CFEBC-C313-444A-8EC7-73C4EC0B014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9E1263CE-2F62-4F50-A63E-AC25938A9F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7DC3B8B5-45C8-4198-A49F-FE0ADD4806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BFF66457-4223-49F0-9EE6-12803E6C09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401084BB-88EF-43AD-A763-78DB8181CF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C1CD9FF8-EBA4-40E2-B45F-61C157203B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EC69D1E2-3517-4FB9-B32A-0052EBAAC01A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C67CDD5F-B761-46B1-A9C4-1A94FFD7BA2A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78B6C259-0AE7-4202-9807-BD834E7EB3D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A21E12EC-DB2B-408C-AB30-5708D997AA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07CF87D5-13EB-44A4-94C3-D7A2C0E2E8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2FBF5CFF-5EF5-45B0-9F0C-AD27426844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B5A69E24-9ACB-49DE-8046-2ABF1ECE1F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567C9DAE-B56B-4E92-B9A8-C8F5178A76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00F1D9D0-92BD-4130-B649-34316C5B09D6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7F0E6F9-ED5D-4E36-861E-9698E6E890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95DF9D3D-3D2A-4B5B-AB0D-AF4B4482D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B980B410-FED0-41E8-9F17-E1DD748F2E8A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0523DBAC-8EB0-4001-9BC1-FB53E87D911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0C750190-B966-4F79-8CC1-CD8DE15E9994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1F6750EC-12C3-453C-B2C6-803F4850DE71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EA7FA4C-6F0B-4BC7-919B-C651D05F4D0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16E8A62-80C6-4D8A-914D-D164E46059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5CE78915-B1E4-434F-BAAA-8B885BA4A2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AD9D208A-E4B1-4A90-95D6-7487778576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86F3F340-7FB8-4455-8E82-BEA786DD98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675C3A82-4042-4752-B816-14E8684A6C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B7681BC0-4AFB-4629-A414-610803175184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F365C0FD-C8C6-4F5A-B111-450572AC209E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9C0EC8F6-C7BC-4A8E-B8D9-211CEF4FD77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A8BD8E96-32FB-453E-9F67-EBD7B3AC041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7A750310-4731-4D8C-B587-05375BC752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64CC141B-3534-49A2-BD0F-E2271840E4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5E31D3BA-8BDC-4E52-A488-34AB263CEA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08742252-BE4F-4F20-BB47-B5D205320F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04A8DB8D-4B66-4C3C-83D3-B27580A6F0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14FE28AB-A886-48FC-9226-D30BD93A2142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D0751198-EA9C-49D0-8E5E-3CF28F85287B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C2C18EC4-08B0-4464-93D8-70BDB1CEE858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2D80E94F-518C-474A-A42C-14C0B237E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B9105706-1EE4-46D1-B124-5C32A4AE2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4D8DF5B1-6C0C-4ECF-A181-E0A70D58F2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6CC4F002-3E46-4EC4-8220-BBB9A6E70C47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962969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2863659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2016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C1145B-C1BB-4CF5-B3D1-172B1993C9F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047547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91221" y="-1"/>
            <a:ext cx="7500779" cy="4352900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  <a:gd name="connsiteX0" fmla="*/ 4043 w 5820643"/>
              <a:gd name="connsiteY0" fmla="*/ 0 h 3698439"/>
              <a:gd name="connsiteX1" fmla="*/ 5820643 w 5820643"/>
              <a:gd name="connsiteY1" fmla="*/ 0 h 3698439"/>
              <a:gd name="connsiteX2" fmla="*/ 5820643 w 5820643"/>
              <a:gd name="connsiteY2" fmla="*/ 3698439 h 3698439"/>
              <a:gd name="connsiteX3" fmla="*/ 4043 w 5820643"/>
              <a:gd name="connsiteY3" fmla="*/ 0 h 3698439"/>
              <a:gd name="connsiteX0" fmla="*/ 4222 w 5820822"/>
              <a:gd name="connsiteY0" fmla="*/ 0 h 3698439"/>
              <a:gd name="connsiteX1" fmla="*/ 5820822 w 5820822"/>
              <a:gd name="connsiteY1" fmla="*/ 0 h 3698439"/>
              <a:gd name="connsiteX2" fmla="*/ 5820822 w 5820822"/>
              <a:gd name="connsiteY2" fmla="*/ 3698439 h 3698439"/>
              <a:gd name="connsiteX3" fmla="*/ 4222 w 5820822"/>
              <a:gd name="connsiteY3" fmla="*/ 0 h 3698439"/>
              <a:gd name="connsiteX0" fmla="*/ 0 w 5816600"/>
              <a:gd name="connsiteY0" fmla="*/ 0 h 3698439"/>
              <a:gd name="connsiteX1" fmla="*/ 5816600 w 5816600"/>
              <a:gd name="connsiteY1" fmla="*/ 0 h 3698439"/>
              <a:gd name="connsiteX2" fmla="*/ 5816600 w 5816600"/>
              <a:gd name="connsiteY2" fmla="*/ 3698439 h 3698439"/>
              <a:gd name="connsiteX3" fmla="*/ 0 w 5816600"/>
              <a:gd name="connsiteY3" fmla="*/ 0 h 3698439"/>
              <a:gd name="connsiteX0" fmla="*/ 0 w 5816600"/>
              <a:gd name="connsiteY0" fmla="*/ 0 h 3698439"/>
              <a:gd name="connsiteX1" fmla="*/ 5816600 w 5816600"/>
              <a:gd name="connsiteY1" fmla="*/ 0 h 3698439"/>
              <a:gd name="connsiteX2" fmla="*/ 5816600 w 5816600"/>
              <a:gd name="connsiteY2" fmla="*/ 3698439 h 3698439"/>
              <a:gd name="connsiteX3" fmla="*/ 0 w 5816600"/>
              <a:gd name="connsiteY3" fmla="*/ 0 h 3698439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6600" h="3301961">
                <a:moveTo>
                  <a:pt x="0" y="0"/>
                </a:moveTo>
                <a:lnTo>
                  <a:pt x="5816600" y="0"/>
                </a:lnTo>
                <a:lnTo>
                  <a:pt x="5816600" y="3301961"/>
                </a:lnTo>
                <a:cubicBezTo>
                  <a:pt x="4980062" y="2171635"/>
                  <a:pt x="1858806" y="2683651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7750823A-7BF5-4BBC-96D8-6C913DDD68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02160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21721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60776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2899708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55967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3858496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10021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15276D0-409F-4B72-9B52-3A5E3261B54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256938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 cap="all" baseline="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613366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C724EB9-697C-4B32-B028-11C0B350573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799291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38F5A50-5C2A-4C9F-B24A-EF048D4D74C0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88802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13593D1-BDA9-4B05-8828-83D98BC9264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22130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297504A-5DF6-4825-A12F-63E66BDBEE7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94975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122629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74137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8258DF-8C32-4896-88FC-0EFF976B03B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872449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59743BB-70E4-4A4C-843D-C037576219E5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94474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03386F-C101-4B30-8CD2-E99098A4E229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85153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E78F674-529B-47F6-AB3C-AD256A1AEA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576433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376774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57116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Tijdelijke aanduiding voor tekst 143">
            <a:extLst>
              <a:ext uri="{FF2B5EF4-FFF2-40B4-BE49-F238E27FC236}">
                <a16:creationId xmlns:a16="http://schemas.microsoft.com/office/drawing/2014/main" id="{3D231CD5-47B7-408B-8537-2D0E66273B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19704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F206B0A0-67D6-484A-A1DA-D8A3A87F0A5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656916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DCC700A-BACD-414F-9754-439F2A7B700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918716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50076AF-ED87-4992-BC00-F571F1F28545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67825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E8FB94C-2B5A-4943-B080-14AA1A1E25A3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4011614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8A9F11F-EAEF-4034-AEBB-6D2E7B8A24AF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3882593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3350399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2282301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2055251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Tijdelijke aanduiding voor tekst 143">
            <a:extLst>
              <a:ext uri="{FF2B5EF4-FFF2-40B4-BE49-F238E27FC236}">
                <a16:creationId xmlns:a16="http://schemas.microsoft.com/office/drawing/2014/main" id="{075F3A6D-55D9-4CF3-89EA-9619B06961E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0386880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96EB3E97-7FEC-4BB2-8A2F-26F5CE9B331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849979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376774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57116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AB165DCF-DDAC-4030-B78B-639D8FB793D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4622282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3579530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341111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312650926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18962641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68296605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97858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2251529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281158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E5EC4-62CA-4FE2-89F4-F767160BDBB6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299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07300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39736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9311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1CC20F5-3345-40A9-835F-579B47BF4C2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074265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94045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05228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C1145B-C1BB-4CF5-B3D1-172B1993C9F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93703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86009" y="0"/>
            <a:ext cx="7505992" cy="5703376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7750823A-7BF5-4BBC-96D8-6C913DDD68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28473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1665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492360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3913639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1205158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798433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3887307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33659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15276D0-409F-4B72-9B52-3A5E3261B54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621677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C724EB9-697C-4B32-B028-11C0B350573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4078833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38F5A50-5C2A-4C9F-B24A-EF048D4D74C0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865570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 userDrawn="1"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 err="1"/>
              <a:t>SUBTITel</a:t>
            </a:r>
            <a:endParaRPr lang="nl-NL" dirty="0"/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13593D1-BDA9-4B05-8828-83D98BC9264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283433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 userDrawn="1"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297504A-5DF6-4825-A12F-63E66BDBEE7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29393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2269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59774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8258DF-8C32-4896-88FC-0EFF976B03B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4085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- INSTRUCTIE">
            <a:extLst>
              <a:ext uri="{FF2B5EF4-FFF2-40B4-BE49-F238E27FC236}">
                <a16:creationId xmlns:a16="http://schemas.microsoft.com/office/drawing/2014/main" id="{CE2319CB-A2DE-476A-B096-15CBFBC50955}"/>
              </a:ext>
            </a:extLst>
          </p:cNvPr>
          <p:cNvGrpSpPr/>
          <p:nvPr userDrawn="1"/>
        </p:nvGrpSpPr>
        <p:grpSpPr>
          <a:xfrm>
            <a:off x="-3786164" y="0"/>
            <a:ext cx="3693113" cy="6209710"/>
            <a:chOff x="-3786164" y="0"/>
            <a:chExt cx="3693113" cy="6209710"/>
          </a:xfrm>
        </p:grpSpPr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C82D36B3-E39A-422B-B52B-D6EA11A68388}"/>
                </a:ext>
              </a:extLst>
            </p:cNvPr>
            <p:cNvSpPr/>
            <p:nvPr userDrawn="1"/>
          </p:nvSpPr>
          <p:spPr>
            <a:xfrm>
              <a:off x="-3786164" y="0"/>
              <a:ext cx="3593091" cy="55721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ICOON invoegen/opmaken</a:t>
              </a:r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B8A94611-C34A-477A-8A69-B946F015A785}"/>
                </a:ext>
              </a:extLst>
            </p:cNvPr>
            <p:cNvSpPr/>
            <p:nvPr userDrawn="1"/>
          </p:nvSpPr>
          <p:spPr>
            <a:xfrm>
              <a:off x="-3786164" y="5381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3E494A83-DD59-46A4-95B1-0073D5FE02D9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C74DCE33-C66E-4AF9-9140-2C4E34548E43}"/>
                </a:ext>
              </a:extLst>
            </p:cNvPr>
            <p:cNvSpPr/>
            <p:nvPr userDrawn="1"/>
          </p:nvSpPr>
          <p:spPr>
            <a:xfrm>
              <a:off x="-3319416" y="465323"/>
              <a:ext cx="2944087" cy="6618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het bestaande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icoon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‘Iconen’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Ovaal 77">
              <a:extLst>
                <a:ext uri="{FF2B5EF4-FFF2-40B4-BE49-F238E27FC236}">
                  <a16:creationId xmlns:a16="http://schemas.microsoft.com/office/drawing/2014/main" id="{D494CAD8-7606-4143-8609-BD19BEA686C0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B84C760C-57BE-425A-89A4-134E20EB984F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het icoon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1ECC907E-CE84-493B-B83C-1A050A3D9B93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99AACB58-81EB-4965-8C94-DE7A202C7F2E}"/>
                </a:ext>
              </a:extLst>
            </p:cNvPr>
            <p:cNvSpPr/>
            <p:nvPr userDrawn="1"/>
          </p:nvSpPr>
          <p:spPr>
            <a:xfrm>
              <a:off x="-3603587" y="26348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0E14C71E-01C4-4C1C-B924-4504966B8665}"/>
                </a:ext>
              </a:extLst>
            </p:cNvPr>
            <p:cNvSpPr/>
            <p:nvPr userDrawn="1"/>
          </p:nvSpPr>
          <p:spPr>
            <a:xfrm>
              <a:off x="-3319415" y="2634835"/>
              <a:ext cx="2944682" cy="6377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het icoon op de gewenste positie op de slide. Om het icoon een andere kleur te geven,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tekenen’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-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83" name="ICOON_info">
              <a:extLst>
                <a:ext uri="{FF2B5EF4-FFF2-40B4-BE49-F238E27FC236}">
                  <a16:creationId xmlns:a16="http://schemas.microsoft.com/office/drawing/2014/main" id="{56F9126A-FCCD-40E5-9792-C0D821413445}"/>
                </a:ext>
              </a:extLst>
            </p:cNvPr>
            <p:cNvGrpSpPr/>
            <p:nvPr userDrawn="1"/>
          </p:nvGrpSpPr>
          <p:grpSpPr>
            <a:xfrm>
              <a:off x="-376736" y="5210661"/>
              <a:ext cx="283685" cy="283685"/>
              <a:chOff x="-510741" y="5913713"/>
              <a:chExt cx="267555" cy="267555"/>
            </a:xfrm>
          </p:grpSpPr>
          <p:sp>
            <p:nvSpPr>
              <p:cNvPr id="142" name="Ovaal 141">
                <a:extLst>
                  <a:ext uri="{FF2B5EF4-FFF2-40B4-BE49-F238E27FC236}">
                    <a16:creationId xmlns:a16="http://schemas.microsoft.com/office/drawing/2014/main" id="{D4B2730A-17BC-48D1-AD98-8C2C3283C21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3" name="Graphic 163" descr="Informatie">
                <a:extLst>
                  <a:ext uri="{FF2B5EF4-FFF2-40B4-BE49-F238E27FC236}">
                    <a16:creationId xmlns:a16="http://schemas.microsoft.com/office/drawing/2014/main" id="{38C8B7EE-966E-4973-B032-549A9887035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4" name="Groep 83">
              <a:extLst>
                <a:ext uri="{FF2B5EF4-FFF2-40B4-BE49-F238E27FC236}">
                  <a16:creationId xmlns:a16="http://schemas.microsoft.com/office/drawing/2014/main" id="{105C6647-4AE2-4722-961F-29E580C49A80}"/>
                </a:ext>
              </a:extLst>
            </p:cNvPr>
            <p:cNvGrpSpPr/>
            <p:nvPr userDrawn="1"/>
          </p:nvGrpSpPr>
          <p:grpSpPr>
            <a:xfrm>
              <a:off x="-938434" y="5519087"/>
              <a:ext cx="627798" cy="576693"/>
              <a:chOff x="-938434" y="4570310"/>
              <a:chExt cx="627798" cy="576693"/>
            </a:xfrm>
          </p:grpSpPr>
          <p:grpSp>
            <p:nvGrpSpPr>
              <p:cNvPr id="137" name="Inspireren">
                <a:extLst>
                  <a:ext uri="{FF2B5EF4-FFF2-40B4-BE49-F238E27FC236}">
                    <a16:creationId xmlns:a16="http://schemas.microsoft.com/office/drawing/2014/main" id="{D45EE1CD-27E5-49E0-9744-28FF565C7CB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39" name="Freeform 12">
                  <a:extLst>
                    <a:ext uri="{FF2B5EF4-FFF2-40B4-BE49-F238E27FC236}">
                      <a16:creationId xmlns:a16="http://schemas.microsoft.com/office/drawing/2014/main" id="{37E05231-716A-4719-BBEE-9C1E61A9C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0" name="Freeform 13">
                  <a:extLst>
                    <a:ext uri="{FF2B5EF4-FFF2-40B4-BE49-F238E27FC236}">
                      <a16:creationId xmlns:a16="http://schemas.microsoft.com/office/drawing/2014/main" id="{2F3BEE13-BB11-40CE-AFBE-107384649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1" name="Freeform 14">
                  <a:extLst>
                    <a:ext uri="{FF2B5EF4-FFF2-40B4-BE49-F238E27FC236}">
                      <a16:creationId xmlns:a16="http://schemas.microsoft.com/office/drawing/2014/main" id="{56FDF09B-D045-437C-9A24-FD710EBA39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AE0A56D5-F329-4FFC-B89A-E6DB4F08C550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  <p:grpSp>
          <p:nvGrpSpPr>
            <p:cNvPr id="85" name="Groep 84">
              <a:extLst>
                <a:ext uri="{FF2B5EF4-FFF2-40B4-BE49-F238E27FC236}">
                  <a16:creationId xmlns:a16="http://schemas.microsoft.com/office/drawing/2014/main" id="{CE5FDA32-0F51-4DBB-8048-3A60F0E17995}"/>
                </a:ext>
              </a:extLst>
            </p:cNvPr>
            <p:cNvGrpSpPr/>
            <p:nvPr userDrawn="1"/>
          </p:nvGrpSpPr>
          <p:grpSpPr>
            <a:xfrm>
              <a:off x="-3398401" y="1222628"/>
              <a:ext cx="491631" cy="410839"/>
              <a:chOff x="-3241990" y="1222628"/>
              <a:chExt cx="491631" cy="410839"/>
            </a:xfrm>
          </p:grpSpPr>
          <p:sp>
            <p:nvSpPr>
              <p:cNvPr id="124" name="Tekstvak 123">
                <a:extLst>
                  <a:ext uri="{FF2B5EF4-FFF2-40B4-BE49-F238E27FC236}">
                    <a16:creationId xmlns:a16="http://schemas.microsoft.com/office/drawing/2014/main" id="{3C26E216-CB62-48D4-B50D-D7AD20FA1675}"/>
                  </a:ext>
                </a:extLst>
              </p:cNvPr>
              <p:cNvSpPr txBox="1"/>
              <p:nvPr userDrawn="1"/>
            </p:nvSpPr>
            <p:spPr>
              <a:xfrm>
                <a:off x="-3241990" y="1489960"/>
                <a:ext cx="491631" cy="14350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Iconen</a:t>
                </a:r>
              </a:p>
            </p:txBody>
          </p: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D097510B-5CBB-493F-8592-96A154698279}"/>
                  </a:ext>
                </a:extLst>
              </p:cNvPr>
              <p:cNvGrpSpPr/>
              <p:nvPr userDrawn="1"/>
            </p:nvGrpSpPr>
            <p:grpSpPr>
              <a:xfrm>
                <a:off x="-3119153" y="1222628"/>
                <a:ext cx="245956" cy="246691"/>
                <a:chOff x="1314120" y="4794393"/>
                <a:chExt cx="1787447" cy="1792785"/>
              </a:xfrm>
            </p:grpSpPr>
            <p:grpSp>
              <p:nvGrpSpPr>
                <p:cNvPr id="126" name="Groep 125">
                  <a:extLst>
                    <a:ext uri="{FF2B5EF4-FFF2-40B4-BE49-F238E27FC236}">
                      <a16:creationId xmlns:a16="http://schemas.microsoft.com/office/drawing/2014/main" id="{98130B1B-E836-4EBE-A457-B5EF342D45D6}"/>
                    </a:ext>
                  </a:extLst>
                </p:cNvPr>
                <p:cNvGrpSpPr/>
                <p:nvPr/>
              </p:nvGrpSpPr>
              <p:grpSpPr>
                <a:xfrm>
                  <a:off x="1314120" y="4794393"/>
                  <a:ext cx="1787447" cy="1792785"/>
                  <a:chOff x="1314120" y="4794393"/>
                  <a:chExt cx="1787447" cy="179278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grpSp>
                <p:nvGrpSpPr>
                  <p:cNvPr id="128" name="Groep 127">
                    <a:extLst>
                      <a:ext uri="{FF2B5EF4-FFF2-40B4-BE49-F238E27FC236}">
                        <a16:creationId xmlns:a16="http://schemas.microsoft.com/office/drawing/2014/main" id="{313BF22C-CBCB-4BF2-B653-383C05F43B0D}"/>
                      </a:ext>
                    </a:extLst>
                  </p:cNvPr>
                  <p:cNvGrpSpPr/>
                  <p:nvPr/>
                </p:nvGrpSpPr>
                <p:grpSpPr>
                  <a:xfrm>
                    <a:off x="1314120" y="4794393"/>
                    <a:ext cx="1787447" cy="1792785"/>
                    <a:chOff x="1314120" y="4794393"/>
                    <a:chExt cx="1787447" cy="1792785"/>
                  </a:xfrm>
                  <a:grpFill/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B0D49F48-B47C-4C2A-A477-2689A94A1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6CBF1B1A-AB69-4207-9819-C16A7E6BB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5" name="Vrije vorm: vorm 134">
                      <a:extLst>
                        <a:ext uri="{FF2B5EF4-FFF2-40B4-BE49-F238E27FC236}">
                          <a16:creationId xmlns:a16="http://schemas.microsoft.com/office/drawing/2014/main" id="{29F87627-02EB-4E4B-B673-08F5153F0E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6" name="Vrije vorm: vorm 135">
                      <a:extLst>
                        <a:ext uri="{FF2B5EF4-FFF2-40B4-BE49-F238E27FC236}">
                          <a16:creationId xmlns:a16="http://schemas.microsoft.com/office/drawing/2014/main" id="{5464FA17-CE0D-40DD-8E51-73BE18434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  <p:grpSp>
                <p:nvGrpSpPr>
                  <p:cNvPr id="129" name="Groep 128">
                    <a:extLst>
                      <a:ext uri="{FF2B5EF4-FFF2-40B4-BE49-F238E27FC236}">
                        <a16:creationId xmlns:a16="http://schemas.microsoft.com/office/drawing/2014/main" id="{03D6E4DE-97A6-485E-AC99-EC8DD3403AD1}"/>
                      </a:ext>
                    </a:extLst>
                  </p:cNvPr>
                  <p:cNvGrpSpPr/>
                  <p:nvPr/>
                </p:nvGrpSpPr>
                <p:grpSpPr>
                  <a:xfrm>
                    <a:off x="1544558" y="5023941"/>
                    <a:ext cx="1270519" cy="1329241"/>
                    <a:chOff x="1544558" y="5023941"/>
                    <a:chExt cx="1270519" cy="1329241"/>
                  </a:xfrm>
                  <a:grpFill/>
                </p:grpSpPr>
                <p:sp>
                  <p:nvSpPr>
                    <p:cNvPr id="130" name="Vrije vorm: vorm 129">
                      <a:extLst>
                        <a:ext uri="{FF2B5EF4-FFF2-40B4-BE49-F238E27FC236}">
                          <a16:creationId xmlns:a16="http://schemas.microsoft.com/office/drawing/2014/main" id="{58F1F3CA-4035-4926-86E2-4B2B73805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4558" y="5033728"/>
                      <a:ext cx="391477" cy="391477"/>
                    </a:xfrm>
                    <a:custGeom>
                      <a:avLst/>
                      <a:gdLst>
                        <a:gd name="connsiteX0" fmla="*/ 338071 w 391476"/>
                        <a:gd name="connsiteY0" fmla="*/ 146781 h 391476"/>
                        <a:gd name="connsiteX1" fmla="*/ 338071 w 391476"/>
                        <a:gd name="connsiteY1" fmla="*/ 54251 h 391476"/>
                        <a:gd name="connsiteX2" fmla="*/ 290026 w 391476"/>
                        <a:gd name="connsiteY2" fmla="*/ 54251 h 391476"/>
                        <a:gd name="connsiteX3" fmla="*/ 290026 w 391476"/>
                        <a:gd name="connsiteY3" fmla="*/ 98737 h 391476"/>
                        <a:gd name="connsiteX4" fmla="*/ 197496 w 391476"/>
                        <a:gd name="connsiteY4" fmla="*/ 6206 h 391476"/>
                        <a:gd name="connsiteX5" fmla="*/ 6206 w 391476"/>
                        <a:gd name="connsiteY5" fmla="*/ 197496 h 391476"/>
                        <a:gd name="connsiteX6" fmla="*/ 7096 w 391476"/>
                        <a:gd name="connsiteY6" fmla="*/ 387896 h 391476"/>
                        <a:gd name="connsiteX7" fmla="*/ 146781 w 391476"/>
                        <a:gd name="connsiteY7" fmla="*/ 387896 h 391476"/>
                        <a:gd name="connsiteX8" fmla="*/ 242871 w 391476"/>
                        <a:gd name="connsiteY8" fmla="*/ 387896 h 391476"/>
                        <a:gd name="connsiteX9" fmla="*/ 388785 w 391476"/>
                        <a:gd name="connsiteY9" fmla="*/ 387896 h 391476"/>
                        <a:gd name="connsiteX10" fmla="*/ 388785 w 391476"/>
                        <a:gd name="connsiteY10" fmla="*/ 197496 h 391476"/>
                        <a:gd name="connsiteX11" fmla="*/ 338071 w 391476"/>
                        <a:gd name="connsiteY11" fmla="*/ 146781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1476" h="391476">
                          <a:moveTo>
                            <a:pt x="338071" y="146781"/>
                          </a:moveTo>
                          <a:lnTo>
                            <a:pt x="338071" y="54251"/>
                          </a:lnTo>
                          <a:lnTo>
                            <a:pt x="290026" y="54251"/>
                          </a:lnTo>
                          <a:lnTo>
                            <a:pt x="290026" y="98737"/>
                          </a:lnTo>
                          <a:lnTo>
                            <a:pt x="197496" y="6206"/>
                          </a:lnTo>
                          <a:lnTo>
                            <a:pt x="6206" y="197496"/>
                          </a:lnTo>
                          <a:lnTo>
                            <a:pt x="7096" y="387896"/>
                          </a:lnTo>
                          <a:lnTo>
                            <a:pt x="146781" y="387896"/>
                          </a:lnTo>
                          <a:lnTo>
                            <a:pt x="242871" y="387896"/>
                          </a:lnTo>
                          <a:lnTo>
                            <a:pt x="388785" y="387896"/>
                          </a:lnTo>
                          <a:lnTo>
                            <a:pt x="388785" y="197496"/>
                          </a:lnTo>
                          <a:lnTo>
                            <a:pt x="338071" y="146781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1" name="Vrije vorm: vorm 130">
                      <a:extLst>
                        <a:ext uri="{FF2B5EF4-FFF2-40B4-BE49-F238E27FC236}">
                          <a16:creationId xmlns:a16="http://schemas.microsoft.com/office/drawing/2014/main" id="{3E43659E-57AB-4AA5-80CE-E9EFA43FF5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0367" y="5023941"/>
                      <a:ext cx="284710" cy="391477"/>
                    </a:xfrm>
                    <a:custGeom>
                      <a:avLst/>
                      <a:gdLst>
                        <a:gd name="connsiteX0" fmla="*/ 208172 w 284710"/>
                        <a:gd name="connsiteY0" fmla="*/ 169914 h 391476"/>
                        <a:gd name="connsiteX1" fmla="*/ 238423 w 284710"/>
                        <a:gd name="connsiteY1" fmla="*/ 100516 h 391476"/>
                        <a:gd name="connsiteX2" fmla="*/ 145892 w 284710"/>
                        <a:gd name="connsiteY2" fmla="*/ 6206 h 391476"/>
                        <a:gd name="connsiteX3" fmla="*/ 53361 w 284710"/>
                        <a:gd name="connsiteY3" fmla="*/ 100516 h 391476"/>
                        <a:gd name="connsiteX4" fmla="*/ 83611 w 284710"/>
                        <a:gd name="connsiteY4" fmla="*/ 169914 h 391476"/>
                        <a:gd name="connsiteX5" fmla="*/ 6206 w 284710"/>
                        <a:gd name="connsiteY5" fmla="*/ 272232 h 391476"/>
                        <a:gd name="connsiteX6" fmla="*/ 6206 w 284710"/>
                        <a:gd name="connsiteY6" fmla="*/ 321167 h 391476"/>
                        <a:gd name="connsiteX7" fmla="*/ 6206 w 284710"/>
                        <a:gd name="connsiteY7" fmla="*/ 332733 h 391476"/>
                        <a:gd name="connsiteX8" fmla="*/ 6206 w 284710"/>
                        <a:gd name="connsiteY8" fmla="*/ 342520 h 391476"/>
                        <a:gd name="connsiteX9" fmla="*/ 6206 w 284710"/>
                        <a:gd name="connsiteY9" fmla="*/ 346079 h 391476"/>
                        <a:gd name="connsiteX10" fmla="*/ 6206 w 284710"/>
                        <a:gd name="connsiteY10" fmla="*/ 358535 h 391476"/>
                        <a:gd name="connsiteX11" fmla="*/ 6206 w 284710"/>
                        <a:gd name="connsiteY11" fmla="*/ 389675 h 391476"/>
                        <a:gd name="connsiteX12" fmla="*/ 287357 w 284710"/>
                        <a:gd name="connsiteY12" fmla="*/ 389675 h 391476"/>
                        <a:gd name="connsiteX13" fmla="*/ 287357 w 284710"/>
                        <a:gd name="connsiteY13" fmla="*/ 272232 h 391476"/>
                        <a:gd name="connsiteX14" fmla="*/ 208172 w 284710"/>
                        <a:gd name="connsiteY14" fmla="*/ 169914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84710" h="391476">
                          <a:moveTo>
                            <a:pt x="208172" y="169914"/>
                          </a:moveTo>
                          <a:cubicBezTo>
                            <a:pt x="226856" y="153010"/>
                            <a:pt x="238423" y="128097"/>
                            <a:pt x="238423" y="100516"/>
                          </a:cubicBezTo>
                          <a:cubicBezTo>
                            <a:pt x="238423" y="48912"/>
                            <a:pt x="196606" y="6206"/>
                            <a:pt x="145892" y="6206"/>
                          </a:cubicBezTo>
                          <a:cubicBezTo>
                            <a:pt x="95178" y="6206"/>
                            <a:pt x="53361" y="48023"/>
                            <a:pt x="53361" y="100516"/>
                          </a:cubicBezTo>
                          <a:cubicBezTo>
                            <a:pt x="53361" y="128097"/>
                            <a:pt x="64927" y="152120"/>
                            <a:pt x="83611" y="169914"/>
                          </a:cubicBezTo>
                          <a:cubicBezTo>
                            <a:pt x="37346" y="187709"/>
                            <a:pt x="6206" y="224187"/>
                            <a:pt x="6206" y="272232"/>
                          </a:cubicBezTo>
                          <a:lnTo>
                            <a:pt x="6206" y="321167"/>
                          </a:lnTo>
                          <a:lnTo>
                            <a:pt x="6206" y="332733"/>
                          </a:lnTo>
                          <a:lnTo>
                            <a:pt x="6206" y="342520"/>
                          </a:lnTo>
                          <a:lnTo>
                            <a:pt x="6206" y="346079"/>
                          </a:lnTo>
                          <a:lnTo>
                            <a:pt x="6206" y="358535"/>
                          </a:lnTo>
                          <a:lnTo>
                            <a:pt x="6206" y="389675"/>
                          </a:lnTo>
                          <a:lnTo>
                            <a:pt x="287357" y="389675"/>
                          </a:lnTo>
                          <a:lnTo>
                            <a:pt x="287357" y="272232"/>
                          </a:lnTo>
                          <a:cubicBezTo>
                            <a:pt x="285578" y="224187"/>
                            <a:pt x="253548" y="186819"/>
                            <a:pt x="208172" y="169914"/>
                          </a:cubicBez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2" name="Vrije vorm: vorm 131">
                      <a:extLst>
                        <a:ext uri="{FF2B5EF4-FFF2-40B4-BE49-F238E27FC236}">
                          <a16:creationId xmlns:a16="http://schemas.microsoft.com/office/drawing/2014/main" id="{DE2EFE58-D82C-40D2-9A49-857FA704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720" y="5961705"/>
                      <a:ext cx="275813" cy="391477"/>
                    </a:xfrm>
                    <a:custGeom>
                      <a:avLst/>
                      <a:gdLst>
                        <a:gd name="connsiteX0" fmla="*/ 142333 w 275813"/>
                        <a:gd name="connsiteY0" fmla="*/ 388785 h 391476"/>
                        <a:gd name="connsiteX1" fmla="*/ 278460 w 275813"/>
                        <a:gd name="connsiteY1" fmla="*/ 252658 h 391476"/>
                        <a:gd name="connsiteX2" fmla="*/ 274011 w 275813"/>
                        <a:gd name="connsiteY2" fmla="*/ 219738 h 391476"/>
                        <a:gd name="connsiteX3" fmla="*/ 269563 w 275813"/>
                        <a:gd name="connsiteY3" fmla="*/ 206393 h 391476"/>
                        <a:gd name="connsiteX4" fmla="*/ 242871 w 275813"/>
                        <a:gd name="connsiteY4" fmla="*/ 161907 h 391476"/>
                        <a:gd name="connsiteX5" fmla="*/ 142333 w 275813"/>
                        <a:gd name="connsiteY5" fmla="*/ 6206 h 391476"/>
                        <a:gd name="connsiteX6" fmla="*/ 41795 w 275813"/>
                        <a:gd name="connsiteY6" fmla="*/ 161907 h 391476"/>
                        <a:gd name="connsiteX7" fmla="*/ 15103 w 275813"/>
                        <a:gd name="connsiteY7" fmla="*/ 206393 h 391476"/>
                        <a:gd name="connsiteX8" fmla="*/ 10654 w 275813"/>
                        <a:gd name="connsiteY8" fmla="*/ 219738 h 391476"/>
                        <a:gd name="connsiteX9" fmla="*/ 6206 w 275813"/>
                        <a:gd name="connsiteY9" fmla="*/ 252658 h 391476"/>
                        <a:gd name="connsiteX10" fmla="*/ 142333 w 275813"/>
                        <a:gd name="connsiteY10" fmla="*/ 388785 h 391476"/>
                        <a:gd name="connsiteX11" fmla="*/ 142333 w 275813"/>
                        <a:gd name="connsiteY11" fmla="*/ 388785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5813" h="391476">
                          <a:moveTo>
                            <a:pt x="142333" y="388785"/>
                          </a:moveTo>
                          <a:cubicBezTo>
                            <a:pt x="217069" y="388785"/>
                            <a:pt x="278460" y="328284"/>
                            <a:pt x="278460" y="252658"/>
                          </a:cubicBezTo>
                          <a:cubicBezTo>
                            <a:pt x="278460" y="241092"/>
                            <a:pt x="276681" y="230415"/>
                            <a:pt x="274011" y="219738"/>
                          </a:cubicBezTo>
                          <a:cubicBezTo>
                            <a:pt x="273122" y="215290"/>
                            <a:pt x="271342" y="210841"/>
                            <a:pt x="269563" y="206393"/>
                          </a:cubicBezTo>
                          <a:lnTo>
                            <a:pt x="242871" y="161907"/>
                          </a:lnTo>
                          <a:lnTo>
                            <a:pt x="142333" y="6206"/>
                          </a:lnTo>
                          <a:lnTo>
                            <a:pt x="41795" y="161907"/>
                          </a:lnTo>
                          <a:lnTo>
                            <a:pt x="15103" y="206393"/>
                          </a:lnTo>
                          <a:cubicBezTo>
                            <a:pt x="13324" y="210841"/>
                            <a:pt x="12434" y="215290"/>
                            <a:pt x="10654" y="219738"/>
                          </a:cubicBezTo>
                          <a:cubicBezTo>
                            <a:pt x="7985" y="230415"/>
                            <a:pt x="6206" y="241092"/>
                            <a:pt x="6206" y="252658"/>
                          </a:cubicBezTo>
                          <a:cubicBezTo>
                            <a:pt x="6206" y="327395"/>
                            <a:pt x="67596" y="388785"/>
                            <a:pt x="142333" y="388785"/>
                          </a:cubicBezTo>
                          <a:lnTo>
                            <a:pt x="142333" y="388785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</p:grpSp>
            <p:sp>
              <p:nvSpPr>
                <p:cNvPr id="127" name="Vrije vorm: vorm 126">
                  <a:extLst>
                    <a:ext uri="{FF2B5EF4-FFF2-40B4-BE49-F238E27FC236}">
                      <a16:creationId xmlns:a16="http://schemas.microsoft.com/office/drawing/2014/main" id="{8780C616-5D4D-4455-A734-30F5CDB0EAF7}"/>
                    </a:ext>
                  </a:extLst>
                </p:cNvPr>
                <p:cNvSpPr/>
                <p:nvPr/>
              </p:nvSpPr>
              <p:spPr>
                <a:xfrm>
                  <a:off x="2476984" y="5962595"/>
                  <a:ext cx="391477" cy="391477"/>
                </a:xfrm>
                <a:custGeom>
                  <a:avLst/>
                  <a:gdLst>
                    <a:gd name="connsiteX0" fmla="*/ 43574 w 391476"/>
                    <a:gd name="connsiteY0" fmla="*/ 81832 h 391476"/>
                    <a:gd name="connsiteX1" fmla="*/ 10654 w 391476"/>
                    <a:gd name="connsiteY1" fmla="*/ 149451 h 391476"/>
                    <a:gd name="connsiteX2" fmla="*/ 65817 w 391476"/>
                    <a:gd name="connsiteY2" fmla="*/ 176142 h 391476"/>
                    <a:gd name="connsiteX3" fmla="*/ 64038 w 391476"/>
                    <a:gd name="connsiteY3" fmla="*/ 205503 h 391476"/>
                    <a:gd name="connsiteX4" fmla="*/ 6206 w 391476"/>
                    <a:gd name="connsiteY4" fmla="*/ 225966 h 391476"/>
                    <a:gd name="connsiteX5" fmla="*/ 31118 w 391476"/>
                    <a:gd name="connsiteY5" fmla="*/ 297144 h 391476"/>
                    <a:gd name="connsiteX6" fmla="*/ 88950 w 391476"/>
                    <a:gd name="connsiteY6" fmla="*/ 276680 h 391476"/>
                    <a:gd name="connsiteX7" fmla="*/ 108524 w 391476"/>
                    <a:gd name="connsiteY7" fmla="*/ 298034 h 391476"/>
                    <a:gd name="connsiteX8" fmla="*/ 81832 w 391476"/>
                    <a:gd name="connsiteY8" fmla="*/ 353196 h 391476"/>
                    <a:gd name="connsiteX9" fmla="*/ 149451 w 391476"/>
                    <a:gd name="connsiteY9" fmla="*/ 386116 h 391476"/>
                    <a:gd name="connsiteX10" fmla="*/ 176142 w 391476"/>
                    <a:gd name="connsiteY10" fmla="*/ 330953 h 391476"/>
                    <a:gd name="connsiteX11" fmla="*/ 205503 w 391476"/>
                    <a:gd name="connsiteY11" fmla="*/ 332733 h 391476"/>
                    <a:gd name="connsiteX12" fmla="*/ 225966 w 391476"/>
                    <a:gd name="connsiteY12" fmla="*/ 390565 h 391476"/>
                    <a:gd name="connsiteX13" fmla="*/ 297144 w 391476"/>
                    <a:gd name="connsiteY13" fmla="*/ 365652 h 391476"/>
                    <a:gd name="connsiteX14" fmla="*/ 276681 w 391476"/>
                    <a:gd name="connsiteY14" fmla="*/ 307821 h 391476"/>
                    <a:gd name="connsiteX15" fmla="*/ 298034 w 391476"/>
                    <a:gd name="connsiteY15" fmla="*/ 288247 h 391476"/>
                    <a:gd name="connsiteX16" fmla="*/ 353196 w 391476"/>
                    <a:gd name="connsiteY16" fmla="*/ 314938 h 391476"/>
                    <a:gd name="connsiteX17" fmla="*/ 386116 w 391476"/>
                    <a:gd name="connsiteY17" fmla="*/ 247320 h 391476"/>
                    <a:gd name="connsiteX18" fmla="*/ 330953 w 391476"/>
                    <a:gd name="connsiteY18" fmla="*/ 220628 h 391476"/>
                    <a:gd name="connsiteX19" fmla="*/ 332733 w 391476"/>
                    <a:gd name="connsiteY19" fmla="*/ 191267 h 391476"/>
                    <a:gd name="connsiteX20" fmla="*/ 390565 w 391476"/>
                    <a:gd name="connsiteY20" fmla="*/ 170804 h 391476"/>
                    <a:gd name="connsiteX21" fmla="*/ 365653 w 391476"/>
                    <a:gd name="connsiteY21" fmla="*/ 99626 h 391476"/>
                    <a:gd name="connsiteX22" fmla="*/ 307821 w 391476"/>
                    <a:gd name="connsiteY22" fmla="*/ 120090 h 391476"/>
                    <a:gd name="connsiteX23" fmla="*/ 288247 w 391476"/>
                    <a:gd name="connsiteY23" fmla="*/ 98737 h 391476"/>
                    <a:gd name="connsiteX24" fmla="*/ 314938 w 391476"/>
                    <a:gd name="connsiteY24" fmla="*/ 43574 h 391476"/>
                    <a:gd name="connsiteX25" fmla="*/ 247320 w 391476"/>
                    <a:gd name="connsiteY25" fmla="*/ 10654 h 391476"/>
                    <a:gd name="connsiteX26" fmla="*/ 220628 w 391476"/>
                    <a:gd name="connsiteY26" fmla="*/ 65817 h 391476"/>
                    <a:gd name="connsiteX27" fmla="*/ 191267 w 391476"/>
                    <a:gd name="connsiteY27" fmla="*/ 64038 h 391476"/>
                    <a:gd name="connsiteX28" fmla="*/ 170804 w 391476"/>
                    <a:gd name="connsiteY28" fmla="*/ 6206 h 391476"/>
                    <a:gd name="connsiteX29" fmla="*/ 99626 w 391476"/>
                    <a:gd name="connsiteY29" fmla="*/ 31118 h 391476"/>
                    <a:gd name="connsiteX30" fmla="*/ 120090 w 391476"/>
                    <a:gd name="connsiteY30" fmla="*/ 88950 h 391476"/>
                    <a:gd name="connsiteX31" fmla="*/ 98737 w 391476"/>
                    <a:gd name="connsiteY31" fmla="*/ 108524 h 391476"/>
                    <a:gd name="connsiteX32" fmla="*/ 43574 w 391476"/>
                    <a:gd name="connsiteY32" fmla="*/ 81832 h 391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91476" h="391476">
                      <a:moveTo>
                        <a:pt x="43574" y="81832"/>
                      </a:moveTo>
                      <a:lnTo>
                        <a:pt x="10654" y="149451"/>
                      </a:lnTo>
                      <a:lnTo>
                        <a:pt x="65817" y="176142"/>
                      </a:lnTo>
                      <a:cubicBezTo>
                        <a:pt x="64038" y="185929"/>
                        <a:pt x="64038" y="195716"/>
                        <a:pt x="64038" y="205503"/>
                      </a:cubicBezTo>
                      <a:lnTo>
                        <a:pt x="6206" y="225966"/>
                      </a:lnTo>
                      <a:lnTo>
                        <a:pt x="31118" y="297144"/>
                      </a:lnTo>
                      <a:lnTo>
                        <a:pt x="88950" y="276680"/>
                      </a:lnTo>
                      <a:cubicBezTo>
                        <a:pt x="94288" y="284688"/>
                        <a:pt x="101406" y="291806"/>
                        <a:pt x="108524" y="298034"/>
                      </a:cubicBezTo>
                      <a:lnTo>
                        <a:pt x="81832" y="353196"/>
                      </a:lnTo>
                      <a:lnTo>
                        <a:pt x="149451" y="386116"/>
                      </a:lnTo>
                      <a:lnTo>
                        <a:pt x="176142" y="330953"/>
                      </a:lnTo>
                      <a:cubicBezTo>
                        <a:pt x="185929" y="332733"/>
                        <a:pt x="195716" y="332733"/>
                        <a:pt x="205503" y="332733"/>
                      </a:cubicBezTo>
                      <a:lnTo>
                        <a:pt x="225966" y="390565"/>
                      </a:lnTo>
                      <a:lnTo>
                        <a:pt x="297144" y="365652"/>
                      </a:lnTo>
                      <a:lnTo>
                        <a:pt x="276681" y="307821"/>
                      </a:lnTo>
                      <a:cubicBezTo>
                        <a:pt x="284688" y="302482"/>
                        <a:pt x="291806" y="295365"/>
                        <a:pt x="298034" y="288247"/>
                      </a:cubicBezTo>
                      <a:lnTo>
                        <a:pt x="353196" y="314938"/>
                      </a:lnTo>
                      <a:lnTo>
                        <a:pt x="386116" y="247320"/>
                      </a:lnTo>
                      <a:lnTo>
                        <a:pt x="330953" y="220628"/>
                      </a:lnTo>
                      <a:cubicBezTo>
                        <a:pt x="332733" y="210841"/>
                        <a:pt x="332733" y="201054"/>
                        <a:pt x="332733" y="191267"/>
                      </a:cubicBezTo>
                      <a:lnTo>
                        <a:pt x="390565" y="170804"/>
                      </a:lnTo>
                      <a:lnTo>
                        <a:pt x="365653" y="99626"/>
                      </a:lnTo>
                      <a:lnTo>
                        <a:pt x="307821" y="120090"/>
                      </a:lnTo>
                      <a:cubicBezTo>
                        <a:pt x="302482" y="112082"/>
                        <a:pt x="295365" y="104965"/>
                        <a:pt x="288247" y="98737"/>
                      </a:cubicBezTo>
                      <a:lnTo>
                        <a:pt x="314938" y="43574"/>
                      </a:lnTo>
                      <a:lnTo>
                        <a:pt x="247320" y="10654"/>
                      </a:lnTo>
                      <a:lnTo>
                        <a:pt x="220628" y="65817"/>
                      </a:lnTo>
                      <a:cubicBezTo>
                        <a:pt x="210841" y="64038"/>
                        <a:pt x="201054" y="64038"/>
                        <a:pt x="191267" y="64038"/>
                      </a:cubicBezTo>
                      <a:lnTo>
                        <a:pt x="170804" y="6206"/>
                      </a:lnTo>
                      <a:lnTo>
                        <a:pt x="99626" y="31118"/>
                      </a:lnTo>
                      <a:lnTo>
                        <a:pt x="120090" y="88950"/>
                      </a:lnTo>
                      <a:cubicBezTo>
                        <a:pt x="112082" y="94288"/>
                        <a:pt x="104965" y="101406"/>
                        <a:pt x="98737" y="108524"/>
                      </a:cubicBezTo>
                      <a:lnTo>
                        <a:pt x="43574" y="81832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8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8108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</p:grpSp>
        </p:grp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70D5797E-8FB8-4B4B-93AB-267B26E1FCF8}"/>
                </a:ext>
              </a:extLst>
            </p:cNvPr>
            <p:cNvGrpSpPr/>
            <p:nvPr userDrawn="1"/>
          </p:nvGrpSpPr>
          <p:grpSpPr>
            <a:xfrm>
              <a:off x="-3314820" y="3391746"/>
              <a:ext cx="1381246" cy="331361"/>
              <a:chOff x="-3314820" y="3391746"/>
              <a:chExt cx="1381246" cy="331361"/>
            </a:xfrm>
          </p:grpSpPr>
          <p:sp>
            <p:nvSpPr>
              <p:cNvPr id="115" name="Rechthoek 114">
                <a:extLst>
                  <a:ext uri="{FF2B5EF4-FFF2-40B4-BE49-F238E27FC236}">
                    <a16:creationId xmlns:a16="http://schemas.microsoft.com/office/drawing/2014/main" id="{BD3F3D1E-970D-40E2-9858-550FCEAAA1EC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AD43DA09-AE1D-42CC-BEC0-98CB9DBB010B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Tekstvak 116">
                <a:extLst>
                  <a:ext uri="{FF2B5EF4-FFF2-40B4-BE49-F238E27FC236}">
                    <a16:creationId xmlns:a16="http://schemas.microsoft.com/office/drawing/2014/main" id="{7D6DB409-FC01-4E12-8346-E56CD5C7372F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118" name="Vrije vorm: vorm 117">
                <a:extLst>
                  <a:ext uri="{FF2B5EF4-FFF2-40B4-BE49-F238E27FC236}">
                    <a16:creationId xmlns:a16="http://schemas.microsoft.com/office/drawing/2014/main" id="{26E1ED8E-7674-4CD4-B6FF-0FBED816CBA7}"/>
                  </a:ext>
                </a:extLst>
              </p:cNvPr>
              <p:cNvSpPr/>
              <p:nvPr userDrawn="1"/>
            </p:nvSpPr>
            <p:spPr>
              <a:xfrm>
                <a:off x="-2241774" y="3543107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54B86CA0-178F-463F-B2B0-E9042B1FD10A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121" name="Vrije vorm: vorm 120">
                  <a:extLst>
                    <a:ext uri="{FF2B5EF4-FFF2-40B4-BE49-F238E27FC236}">
                      <a16:creationId xmlns:a16="http://schemas.microsoft.com/office/drawing/2014/main" id="{EE21E5EF-6BF8-4A10-9DBE-ED826F92DD3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Rechthoek: afgeronde hoeken 121">
                  <a:extLst>
                    <a:ext uri="{FF2B5EF4-FFF2-40B4-BE49-F238E27FC236}">
                      <a16:creationId xmlns:a16="http://schemas.microsoft.com/office/drawing/2014/main" id="{85E6C5D4-2E7F-4313-9A79-E33666BE15CA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" name="Vrije vorm: vorm 122">
                  <a:extLst>
                    <a:ext uri="{FF2B5EF4-FFF2-40B4-BE49-F238E27FC236}">
                      <a16:creationId xmlns:a16="http://schemas.microsoft.com/office/drawing/2014/main" id="{25F354DE-91F3-4682-AB56-BC8F776F1B8B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0" name="Gelijkbenige driehoek 119">
                <a:extLst>
                  <a:ext uri="{FF2B5EF4-FFF2-40B4-BE49-F238E27FC236}">
                    <a16:creationId xmlns:a16="http://schemas.microsoft.com/office/drawing/2014/main" id="{0C299716-9274-4694-A9C0-70A8506318FA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27514B32-A45B-433F-9525-1737825D8529}"/>
                </a:ext>
              </a:extLst>
            </p:cNvPr>
            <p:cNvSpPr/>
            <p:nvPr userDrawn="1"/>
          </p:nvSpPr>
          <p:spPr>
            <a:xfrm>
              <a:off x="-3603587" y="391614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646AC149-B53A-4ACB-AA15-A0864E3DB663}"/>
                </a:ext>
              </a:extLst>
            </p:cNvPr>
            <p:cNvSpPr/>
            <p:nvPr userDrawn="1"/>
          </p:nvSpPr>
          <p:spPr>
            <a:xfrm>
              <a:off x="-3319415" y="391614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één van de themakleuren uit het ingestelde kleurenpallet.</a:t>
              </a:r>
            </a:p>
          </p:txBody>
        </p:sp>
        <p:grpSp>
          <p:nvGrpSpPr>
            <p:cNvPr id="89" name="Groep 88">
              <a:extLst>
                <a:ext uri="{FF2B5EF4-FFF2-40B4-BE49-F238E27FC236}">
                  <a16:creationId xmlns:a16="http://schemas.microsoft.com/office/drawing/2014/main" id="{A03CC92D-9511-4F02-AC6C-17AB2F2A5E62}"/>
                </a:ext>
              </a:extLst>
            </p:cNvPr>
            <p:cNvGrpSpPr/>
            <p:nvPr userDrawn="1"/>
          </p:nvGrpSpPr>
          <p:grpSpPr>
            <a:xfrm>
              <a:off x="-3333646" y="4635104"/>
              <a:ext cx="2012897" cy="490702"/>
              <a:chOff x="12731803" y="3562552"/>
              <a:chExt cx="2012897" cy="490702"/>
            </a:xfrm>
          </p:grpSpPr>
          <p:sp>
            <p:nvSpPr>
              <p:cNvPr id="100" name="Rechthoek 99">
                <a:extLst>
                  <a:ext uri="{FF2B5EF4-FFF2-40B4-BE49-F238E27FC236}">
                    <a16:creationId xmlns:a16="http://schemas.microsoft.com/office/drawing/2014/main" id="{F1671A61-FBB1-40DE-9C8F-E7EA566B715D}"/>
                  </a:ext>
                </a:extLst>
              </p:cNvPr>
              <p:cNvSpPr/>
              <p:nvPr userDrawn="1"/>
            </p:nvSpPr>
            <p:spPr>
              <a:xfrm>
                <a:off x="12747554" y="3562552"/>
                <a:ext cx="1997146" cy="49070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D1D1D1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54CAB525-11BA-412F-BD49-07CD1CFFF4C3}"/>
                  </a:ext>
                </a:extLst>
              </p:cNvPr>
              <p:cNvSpPr/>
              <p:nvPr userDrawn="1"/>
            </p:nvSpPr>
            <p:spPr>
              <a:xfrm>
                <a:off x="12766168" y="3578469"/>
                <a:ext cx="1965344" cy="254977"/>
              </a:xfrm>
              <a:prstGeom prst="rect">
                <a:avLst/>
              </a:prstGeom>
              <a:solidFill>
                <a:srgbClr val="EBEBE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2" name="Tekstvak 101">
                <a:extLst>
                  <a:ext uri="{FF2B5EF4-FFF2-40B4-BE49-F238E27FC236}">
                    <a16:creationId xmlns:a16="http://schemas.microsoft.com/office/drawing/2014/main" id="{EFB9E378-AD84-4368-8975-B062C29B2E22}"/>
                  </a:ext>
                </a:extLst>
              </p:cNvPr>
              <p:cNvSpPr txBox="1"/>
              <p:nvPr userDrawn="1"/>
            </p:nvSpPr>
            <p:spPr>
              <a:xfrm>
                <a:off x="12731803" y="3591461"/>
                <a:ext cx="1052979" cy="2169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7512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nl-NL" sz="900" b="1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Themakleuren</a:t>
                </a:r>
              </a:p>
            </p:txBody>
          </p:sp>
          <p:sp>
            <p:nvSpPr>
              <p:cNvPr id="103" name="Rechthoek 102">
                <a:extLst>
                  <a:ext uri="{FF2B5EF4-FFF2-40B4-BE49-F238E27FC236}">
                    <a16:creationId xmlns:a16="http://schemas.microsoft.com/office/drawing/2014/main" id="{436565E3-0757-4D7A-A12A-DA5C346E8278}"/>
                  </a:ext>
                </a:extLst>
              </p:cNvPr>
              <p:cNvSpPr/>
              <p:nvPr userDrawn="1"/>
            </p:nvSpPr>
            <p:spPr>
              <a:xfrm>
                <a:off x="12814699" y="3874304"/>
                <a:ext cx="136620" cy="13662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4" name="Rechthoek 103">
                <a:extLst>
                  <a:ext uri="{FF2B5EF4-FFF2-40B4-BE49-F238E27FC236}">
                    <a16:creationId xmlns:a16="http://schemas.microsoft.com/office/drawing/2014/main" id="{6BD894DA-994E-4300-AE93-4291055462D8}"/>
                  </a:ext>
                </a:extLst>
              </p:cNvPr>
              <p:cNvSpPr/>
              <p:nvPr userDrawn="1"/>
            </p:nvSpPr>
            <p:spPr>
              <a:xfrm>
                <a:off x="13007154" y="3870040"/>
                <a:ext cx="136620" cy="1366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5" name="Rechthoek 104">
                <a:extLst>
                  <a:ext uri="{FF2B5EF4-FFF2-40B4-BE49-F238E27FC236}">
                    <a16:creationId xmlns:a16="http://schemas.microsoft.com/office/drawing/2014/main" id="{853142CE-BECE-494C-B334-CB627438040B}"/>
                  </a:ext>
                </a:extLst>
              </p:cNvPr>
              <p:cNvSpPr/>
              <p:nvPr userDrawn="1"/>
            </p:nvSpPr>
            <p:spPr>
              <a:xfrm>
                <a:off x="13199609" y="3870040"/>
                <a:ext cx="136620" cy="13662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6" name="Rechthoek 105">
                <a:extLst>
                  <a:ext uri="{FF2B5EF4-FFF2-40B4-BE49-F238E27FC236}">
                    <a16:creationId xmlns:a16="http://schemas.microsoft.com/office/drawing/2014/main" id="{7F1A459C-035E-48E7-ABD4-24B81B15ACE3}"/>
                  </a:ext>
                </a:extLst>
              </p:cNvPr>
              <p:cNvSpPr/>
              <p:nvPr userDrawn="1"/>
            </p:nvSpPr>
            <p:spPr>
              <a:xfrm>
                <a:off x="13392064" y="3870040"/>
                <a:ext cx="136620" cy="136620"/>
              </a:xfrm>
              <a:prstGeom prst="rect">
                <a:avLst/>
              </a:prstGeom>
              <a:solidFill>
                <a:schemeClr val="tx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7" name="Rechthoek 106">
                <a:extLst>
                  <a:ext uri="{FF2B5EF4-FFF2-40B4-BE49-F238E27FC236}">
                    <a16:creationId xmlns:a16="http://schemas.microsoft.com/office/drawing/2014/main" id="{2D3BDE10-2D26-4B5D-BA3E-336CFBCBA1C5}"/>
                  </a:ext>
                </a:extLst>
              </p:cNvPr>
              <p:cNvSpPr/>
              <p:nvPr userDrawn="1"/>
            </p:nvSpPr>
            <p:spPr>
              <a:xfrm>
                <a:off x="13776974" y="3870040"/>
                <a:ext cx="136620" cy="136620"/>
              </a:xfrm>
              <a:prstGeom prst="rect">
                <a:avLst/>
              </a:prstGeom>
              <a:solidFill>
                <a:schemeClr val="accent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8" name="Rechthoek 107">
                <a:extLst>
                  <a:ext uri="{FF2B5EF4-FFF2-40B4-BE49-F238E27FC236}">
                    <a16:creationId xmlns:a16="http://schemas.microsoft.com/office/drawing/2014/main" id="{0EFF684A-6317-4B8C-98BA-29FBC56DCB94}"/>
                  </a:ext>
                </a:extLst>
              </p:cNvPr>
              <p:cNvSpPr/>
              <p:nvPr userDrawn="1"/>
            </p:nvSpPr>
            <p:spPr>
              <a:xfrm>
                <a:off x="13969429" y="3870040"/>
                <a:ext cx="136620" cy="136620"/>
              </a:xfrm>
              <a:prstGeom prst="rect">
                <a:avLst/>
              </a:prstGeom>
              <a:solidFill>
                <a:schemeClr val="accent3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9" name="Rechthoek 108">
                <a:extLst>
                  <a:ext uri="{FF2B5EF4-FFF2-40B4-BE49-F238E27FC236}">
                    <a16:creationId xmlns:a16="http://schemas.microsoft.com/office/drawing/2014/main" id="{0B3C5972-F627-4FC1-B885-A820085F8080}"/>
                  </a:ext>
                </a:extLst>
              </p:cNvPr>
              <p:cNvSpPr/>
              <p:nvPr userDrawn="1"/>
            </p:nvSpPr>
            <p:spPr>
              <a:xfrm>
                <a:off x="14161884" y="3870040"/>
                <a:ext cx="136620" cy="136620"/>
              </a:xfrm>
              <a:prstGeom prst="rect">
                <a:avLst/>
              </a:prstGeom>
              <a:solidFill>
                <a:schemeClr val="accent4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0" name="Rechthoek 109">
                <a:extLst>
                  <a:ext uri="{FF2B5EF4-FFF2-40B4-BE49-F238E27FC236}">
                    <a16:creationId xmlns:a16="http://schemas.microsoft.com/office/drawing/2014/main" id="{0E0DD940-85C6-454C-B0FC-E152FCF1736A}"/>
                  </a:ext>
                </a:extLst>
              </p:cNvPr>
              <p:cNvSpPr/>
              <p:nvPr userDrawn="1"/>
            </p:nvSpPr>
            <p:spPr>
              <a:xfrm>
                <a:off x="14354339" y="3870040"/>
                <a:ext cx="136620" cy="136620"/>
              </a:xfrm>
              <a:prstGeom prst="rect">
                <a:avLst/>
              </a:prstGeom>
              <a:solidFill>
                <a:schemeClr val="accent5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E4D904A-062E-4219-9A85-C56469379E22}"/>
                  </a:ext>
                </a:extLst>
              </p:cNvPr>
              <p:cNvSpPr/>
              <p:nvPr userDrawn="1"/>
            </p:nvSpPr>
            <p:spPr>
              <a:xfrm>
                <a:off x="14546797" y="3870040"/>
                <a:ext cx="136620" cy="136620"/>
              </a:xfrm>
              <a:prstGeom prst="rect">
                <a:avLst/>
              </a:prstGeom>
              <a:solidFill>
                <a:schemeClr val="accent6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112" name="Groep 111">
                <a:extLst>
                  <a:ext uri="{FF2B5EF4-FFF2-40B4-BE49-F238E27FC236}">
                    <a16:creationId xmlns:a16="http://schemas.microsoft.com/office/drawing/2014/main" id="{BB21FCB4-54A0-4C74-B6F6-B1C8FFE02BFD}"/>
                  </a:ext>
                </a:extLst>
              </p:cNvPr>
              <p:cNvGrpSpPr/>
              <p:nvPr userDrawn="1"/>
            </p:nvGrpSpPr>
            <p:grpSpPr>
              <a:xfrm>
                <a:off x="13580316" y="3865836"/>
                <a:ext cx="151508" cy="147961"/>
                <a:chOff x="13580316" y="3865836"/>
                <a:chExt cx="151508" cy="147961"/>
              </a:xfrm>
            </p:grpSpPr>
            <p:sp>
              <p:nvSpPr>
                <p:cNvPr id="113" name="Rechthoek 112">
                  <a:extLst>
                    <a:ext uri="{FF2B5EF4-FFF2-40B4-BE49-F238E27FC236}">
                      <a16:creationId xmlns:a16="http://schemas.microsoft.com/office/drawing/2014/main" id="{8B5975A9-C57C-49F2-8DB4-FD103DD90BE1}"/>
                    </a:ext>
                  </a:extLst>
                </p:cNvPr>
                <p:cNvSpPr/>
                <p:nvPr userDrawn="1"/>
              </p:nvSpPr>
              <p:spPr>
                <a:xfrm>
                  <a:off x="13584519" y="3870040"/>
                  <a:ext cx="136620" cy="136620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 cmpd="sng" algn="ctr">
                  <a:solidFill>
                    <a:srgbClr val="EBEBEB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Rechthoek 113">
                  <a:extLst>
                    <a:ext uri="{FF2B5EF4-FFF2-40B4-BE49-F238E27FC236}">
                      <a16:creationId xmlns:a16="http://schemas.microsoft.com/office/drawing/2014/main" id="{BE146A73-2106-482E-B046-5C5545BC9467}"/>
                    </a:ext>
                  </a:extLst>
                </p:cNvPr>
                <p:cNvSpPr/>
                <p:nvPr userDrawn="1"/>
              </p:nvSpPr>
              <p:spPr>
                <a:xfrm>
                  <a:off x="13580316" y="3865836"/>
                  <a:ext cx="151508" cy="147961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29132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C321ED08-86EF-4592-B897-D1410337B567}"/>
                </a:ext>
              </a:extLst>
            </p:cNvPr>
            <p:cNvGrpSpPr/>
            <p:nvPr userDrawn="1"/>
          </p:nvGrpSpPr>
          <p:grpSpPr>
            <a:xfrm>
              <a:off x="-3314820" y="4363463"/>
              <a:ext cx="1381246" cy="835929"/>
              <a:chOff x="-3314820" y="3391746"/>
              <a:chExt cx="1381246" cy="835929"/>
            </a:xfrm>
          </p:grpSpPr>
          <p:sp>
            <p:nvSpPr>
              <p:cNvPr id="91" name="Rechthoek 90">
                <a:extLst>
                  <a:ext uri="{FF2B5EF4-FFF2-40B4-BE49-F238E27FC236}">
                    <a16:creationId xmlns:a16="http://schemas.microsoft.com/office/drawing/2014/main" id="{D971F2EE-B807-4DCF-B707-DE714686AC5D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54AECB3F-2F00-4FB1-9762-5C78810F9B43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C7D4D58A-0CA3-4F04-B06D-429C68D9A7C7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94" name="Vrije vorm: vorm 93">
                <a:extLst>
                  <a:ext uri="{FF2B5EF4-FFF2-40B4-BE49-F238E27FC236}">
                    <a16:creationId xmlns:a16="http://schemas.microsoft.com/office/drawing/2014/main" id="{C41EE67E-07D8-48C0-91A6-E7E257B87A0B}"/>
                  </a:ext>
                </a:extLst>
              </p:cNvPr>
              <p:cNvSpPr/>
              <p:nvPr userDrawn="1"/>
            </p:nvSpPr>
            <p:spPr>
              <a:xfrm>
                <a:off x="-2404225" y="4047675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95" name="Groep 94">
                <a:extLst>
                  <a:ext uri="{FF2B5EF4-FFF2-40B4-BE49-F238E27FC236}">
                    <a16:creationId xmlns:a16="http://schemas.microsoft.com/office/drawing/2014/main" id="{F7DA6E6D-EFE4-409F-828F-27074707088D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97" name="Vrije vorm: vorm 96">
                  <a:extLst>
                    <a:ext uri="{FF2B5EF4-FFF2-40B4-BE49-F238E27FC236}">
                      <a16:creationId xmlns:a16="http://schemas.microsoft.com/office/drawing/2014/main" id="{524E7F9B-FBDA-486A-A963-A9AF2DF6545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Rechthoek: afgeronde hoeken 97">
                  <a:extLst>
                    <a:ext uri="{FF2B5EF4-FFF2-40B4-BE49-F238E27FC236}">
                      <a16:creationId xmlns:a16="http://schemas.microsoft.com/office/drawing/2014/main" id="{C589884A-EF97-4803-AE82-763B4BE50E96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" name="Vrije vorm: vorm 98">
                  <a:extLst>
                    <a:ext uri="{FF2B5EF4-FFF2-40B4-BE49-F238E27FC236}">
                      <a16:creationId xmlns:a16="http://schemas.microsoft.com/office/drawing/2014/main" id="{DB0797BB-F197-4011-AB80-B24666FF45E4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6" name="Gelijkbenige driehoek 95">
                <a:extLst>
                  <a:ext uri="{FF2B5EF4-FFF2-40B4-BE49-F238E27FC236}">
                    <a16:creationId xmlns:a16="http://schemas.microsoft.com/office/drawing/2014/main" id="{1C86D5F1-C758-4145-A9E0-BBB4723AF023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42875592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59743BB-70E4-4A4C-843D-C037576219E5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2493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F03386F-C101-4B30-8CD2-E99098A4E22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31258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E78F674-529B-47F6-AB3C-AD256A1AEA2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196661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206B0A0-67D6-484A-A1DA-D8A3A87F0A5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653597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EDCC700A-BACD-414F-9754-439F2A7B700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358238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50076AF-ED87-4992-BC00-F571F1F2854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3066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8FB94C-2B5A-4943-B080-14AA1A1E25A3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808829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8A9F11F-EAEF-4034-AEBB-6D2E7B8A24A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17612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73659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227708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- INSTRUCTIE">
            <a:extLst>
              <a:ext uri="{FF2B5EF4-FFF2-40B4-BE49-F238E27FC236}">
                <a16:creationId xmlns:a16="http://schemas.microsoft.com/office/drawing/2014/main" id="{E4B63C0F-8AF1-43E5-B11C-F5BF5577B006}"/>
              </a:ext>
            </a:extLst>
          </p:cNvPr>
          <p:cNvGrpSpPr/>
          <p:nvPr userDrawn="1"/>
        </p:nvGrpSpPr>
        <p:grpSpPr>
          <a:xfrm>
            <a:off x="-3786164" y="0"/>
            <a:ext cx="3693113" cy="6209710"/>
            <a:chOff x="-3786164" y="0"/>
            <a:chExt cx="3693113" cy="620971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84238EC5-E57A-46F2-99B9-5F4EB0F2ABFF}"/>
                </a:ext>
              </a:extLst>
            </p:cNvPr>
            <p:cNvSpPr/>
            <p:nvPr userDrawn="1"/>
          </p:nvSpPr>
          <p:spPr>
            <a:xfrm>
              <a:off x="-3786164" y="0"/>
              <a:ext cx="3593091" cy="55721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ICOON invoegen/opmaken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3360436A-8002-4D9A-8379-FF8807906834}"/>
                </a:ext>
              </a:extLst>
            </p:cNvPr>
            <p:cNvSpPr/>
            <p:nvPr userDrawn="1"/>
          </p:nvSpPr>
          <p:spPr>
            <a:xfrm>
              <a:off x="-3786164" y="5381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318C70AA-F47E-4D9E-B331-5CE0F51D73BB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E13DC31-C347-4C43-B950-BBE947649096}"/>
                </a:ext>
              </a:extLst>
            </p:cNvPr>
            <p:cNvSpPr/>
            <p:nvPr userDrawn="1"/>
          </p:nvSpPr>
          <p:spPr>
            <a:xfrm>
              <a:off x="-3319416" y="465323"/>
              <a:ext cx="2944087" cy="6618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het bestaande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icoon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‘Iconen’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EF8FF20-3167-48E7-BCC1-E8C36FC3A538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CE700C54-D5F2-4B1D-9152-D702D07D516F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het icoon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E5C8C37E-2E95-4F6B-92EF-9908E4C13CD1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91ECEEE3-948A-43A4-A42D-EF5FCA5D152D}"/>
                </a:ext>
              </a:extLst>
            </p:cNvPr>
            <p:cNvSpPr/>
            <p:nvPr userDrawn="1"/>
          </p:nvSpPr>
          <p:spPr>
            <a:xfrm>
              <a:off x="-3603587" y="26348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F641000F-6E93-474B-8353-F25521C9A75C}"/>
                </a:ext>
              </a:extLst>
            </p:cNvPr>
            <p:cNvSpPr/>
            <p:nvPr userDrawn="1"/>
          </p:nvSpPr>
          <p:spPr>
            <a:xfrm>
              <a:off x="-3319415" y="2634835"/>
              <a:ext cx="2944682" cy="6377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het icoon op de gewenste positie op de slide. Om het icoon een andere kleur te geven,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tekenen’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-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1" name="ICOON_info">
              <a:extLst>
                <a:ext uri="{FF2B5EF4-FFF2-40B4-BE49-F238E27FC236}">
                  <a16:creationId xmlns:a16="http://schemas.microsoft.com/office/drawing/2014/main" id="{3BD489FC-205C-402B-A64E-E8BF4DE88EFA}"/>
                </a:ext>
              </a:extLst>
            </p:cNvPr>
            <p:cNvGrpSpPr/>
            <p:nvPr userDrawn="1"/>
          </p:nvGrpSpPr>
          <p:grpSpPr>
            <a:xfrm>
              <a:off x="-376736" y="5210661"/>
              <a:ext cx="283685" cy="283685"/>
              <a:chOff x="-510741" y="5913713"/>
              <a:chExt cx="267555" cy="267555"/>
            </a:xfrm>
          </p:grpSpPr>
          <p:sp>
            <p:nvSpPr>
              <p:cNvPr id="90" name="Ovaal 89">
                <a:extLst>
                  <a:ext uri="{FF2B5EF4-FFF2-40B4-BE49-F238E27FC236}">
                    <a16:creationId xmlns:a16="http://schemas.microsoft.com/office/drawing/2014/main" id="{7F2CA3D9-BF85-4465-96E1-32D34534655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1" name="Graphic 163" descr="Informatie">
                <a:extLst>
                  <a:ext uri="{FF2B5EF4-FFF2-40B4-BE49-F238E27FC236}">
                    <a16:creationId xmlns:a16="http://schemas.microsoft.com/office/drawing/2014/main" id="{81ACC369-6EC0-4A9D-8D65-902213671CC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" name="Groep 31">
              <a:extLst>
                <a:ext uri="{FF2B5EF4-FFF2-40B4-BE49-F238E27FC236}">
                  <a16:creationId xmlns:a16="http://schemas.microsoft.com/office/drawing/2014/main" id="{680EA0E9-A9D6-4379-8B62-560AFD48DA47}"/>
                </a:ext>
              </a:extLst>
            </p:cNvPr>
            <p:cNvGrpSpPr/>
            <p:nvPr userDrawn="1"/>
          </p:nvGrpSpPr>
          <p:grpSpPr>
            <a:xfrm>
              <a:off x="-938434" y="5519087"/>
              <a:ext cx="627798" cy="576693"/>
              <a:chOff x="-938434" y="4570310"/>
              <a:chExt cx="627798" cy="576693"/>
            </a:xfrm>
          </p:grpSpPr>
          <p:grpSp>
            <p:nvGrpSpPr>
              <p:cNvPr id="85" name="Inspireren">
                <a:extLst>
                  <a:ext uri="{FF2B5EF4-FFF2-40B4-BE49-F238E27FC236}">
                    <a16:creationId xmlns:a16="http://schemas.microsoft.com/office/drawing/2014/main" id="{72C84754-E304-4DAE-B950-D1EA1D88D342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87" name="Freeform 12">
                  <a:extLst>
                    <a:ext uri="{FF2B5EF4-FFF2-40B4-BE49-F238E27FC236}">
                      <a16:creationId xmlns:a16="http://schemas.microsoft.com/office/drawing/2014/main" id="{71A6D8A3-4434-485A-AAE9-981B35BE4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88" name="Freeform 13">
                  <a:extLst>
                    <a:ext uri="{FF2B5EF4-FFF2-40B4-BE49-F238E27FC236}">
                      <a16:creationId xmlns:a16="http://schemas.microsoft.com/office/drawing/2014/main" id="{5E98369E-3F6C-4AAB-8F33-835B640DA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89" name="Freeform 14">
                  <a:extLst>
                    <a:ext uri="{FF2B5EF4-FFF2-40B4-BE49-F238E27FC236}">
                      <a16:creationId xmlns:a16="http://schemas.microsoft.com/office/drawing/2014/main" id="{4E202723-F789-4B11-B441-FA81AA661C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86" name="Tekstvak 85">
                <a:extLst>
                  <a:ext uri="{FF2B5EF4-FFF2-40B4-BE49-F238E27FC236}">
                    <a16:creationId xmlns:a16="http://schemas.microsoft.com/office/drawing/2014/main" id="{1EF2E0BC-D508-45BD-8D71-1588DCAA55A5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BA27547B-E37E-492C-8F12-B494D8CF6B45}"/>
                </a:ext>
              </a:extLst>
            </p:cNvPr>
            <p:cNvGrpSpPr/>
            <p:nvPr userDrawn="1"/>
          </p:nvGrpSpPr>
          <p:grpSpPr>
            <a:xfrm>
              <a:off x="-3398401" y="1222628"/>
              <a:ext cx="491631" cy="410839"/>
              <a:chOff x="-3241990" y="1222628"/>
              <a:chExt cx="491631" cy="410839"/>
            </a:xfrm>
          </p:grpSpPr>
          <p:sp>
            <p:nvSpPr>
              <p:cNvPr id="72" name="Tekstvak 71">
                <a:extLst>
                  <a:ext uri="{FF2B5EF4-FFF2-40B4-BE49-F238E27FC236}">
                    <a16:creationId xmlns:a16="http://schemas.microsoft.com/office/drawing/2014/main" id="{9B1DF76F-B2FD-4697-AF82-D7FB6F657906}"/>
                  </a:ext>
                </a:extLst>
              </p:cNvPr>
              <p:cNvSpPr txBox="1"/>
              <p:nvPr userDrawn="1"/>
            </p:nvSpPr>
            <p:spPr>
              <a:xfrm>
                <a:off x="-3241990" y="1489960"/>
                <a:ext cx="491631" cy="14350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Iconen</a:t>
                </a:r>
              </a:p>
            </p:txBody>
          </p:sp>
          <p:grpSp>
            <p:nvGrpSpPr>
              <p:cNvPr id="73" name="Groep 72">
                <a:extLst>
                  <a:ext uri="{FF2B5EF4-FFF2-40B4-BE49-F238E27FC236}">
                    <a16:creationId xmlns:a16="http://schemas.microsoft.com/office/drawing/2014/main" id="{E3F1B5DA-DBDA-420A-BC10-88B28BD720CD}"/>
                  </a:ext>
                </a:extLst>
              </p:cNvPr>
              <p:cNvGrpSpPr/>
              <p:nvPr userDrawn="1"/>
            </p:nvGrpSpPr>
            <p:grpSpPr>
              <a:xfrm>
                <a:off x="-3119153" y="1222628"/>
                <a:ext cx="245956" cy="246691"/>
                <a:chOff x="1314120" y="4794393"/>
                <a:chExt cx="1787447" cy="179278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F58FF47E-1273-4D82-815C-90092C71EF25}"/>
                    </a:ext>
                  </a:extLst>
                </p:cNvPr>
                <p:cNvGrpSpPr/>
                <p:nvPr/>
              </p:nvGrpSpPr>
              <p:grpSpPr>
                <a:xfrm>
                  <a:off x="1314120" y="4794393"/>
                  <a:ext cx="1787447" cy="1792785"/>
                  <a:chOff x="1314120" y="4794393"/>
                  <a:chExt cx="1787447" cy="179278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grpSp>
                <p:nvGrpSpPr>
                  <p:cNvPr id="76" name="Groep 75">
                    <a:extLst>
                      <a:ext uri="{FF2B5EF4-FFF2-40B4-BE49-F238E27FC236}">
                        <a16:creationId xmlns:a16="http://schemas.microsoft.com/office/drawing/2014/main" id="{ADED62F9-D428-4CA8-9FBD-04AA8C72E20A}"/>
                      </a:ext>
                    </a:extLst>
                  </p:cNvPr>
                  <p:cNvGrpSpPr/>
                  <p:nvPr/>
                </p:nvGrpSpPr>
                <p:grpSpPr>
                  <a:xfrm>
                    <a:off x="1314120" y="4794393"/>
                    <a:ext cx="1787447" cy="1792785"/>
                    <a:chOff x="1314120" y="4794393"/>
                    <a:chExt cx="1787447" cy="1792785"/>
                  </a:xfrm>
                  <a:grpFill/>
                </p:grpSpPr>
                <p:sp>
                  <p:nvSpPr>
                    <p:cNvPr id="81" name="Vrije vorm: vorm 80">
                      <a:extLst>
                        <a:ext uri="{FF2B5EF4-FFF2-40B4-BE49-F238E27FC236}">
                          <a16:creationId xmlns:a16="http://schemas.microsoft.com/office/drawing/2014/main" id="{E608BF21-EFE5-4555-988C-539D647F7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2" name="Vrije vorm: vorm 81">
                      <a:extLst>
                        <a:ext uri="{FF2B5EF4-FFF2-40B4-BE49-F238E27FC236}">
                          <a16:creationId xmlns:a16="http://schemas.microsoft.com/office/drawing/2014/main" id="{6407C40C-B6C8-49D4-897E-823773172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3" name="Vrije vorm: vorm 82">
                      <a:extLst>
                        <a:ext uri="{FF2B5EF4-FFF2-40B4-BE49-F238E27FC236}">
                          <a16:creationId xmlns:a16="http://schemas.microsoft.com/office/drawing/2014/main" id="{B1D71C51-FA1F-471E-A709-D6051C5B6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4" name="Vrije vorm: vorm 83">
                      <a:extLst>
                        <a:ext uri="{FF2B5EF4-FFF2-40B4-BE49-F238E27FC236}">
                          <a16:creationId xmlns:a16="http://schemas.microsoft.com/office/drawing/2014/main" id="{2768F1B9-AB08-43A4-8F55-40B1C7BA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  <p:grpSp>
                <p:nvGrpSpPr>
                  <p:cNvPr id="77" name="Groep 76">
                    <a:extLst>
                      <a:ext uri="{FF2B5EF4-FFF2-40B4-BE49-F238E27FC236}">
                        <a16:creationId xmlns:a16="http://schemas.microsoft.com/office/drawing/2014/main" id="{FF6564BB-6F36-4C61-A881-B5DDC0EFB5D4}"/>
                      </a:ext>
                    </a:extLst>
                  </p:cNvPr>
                  <p:cNvGrpSpPr/>
                  <p:nvPr/>
                </p:nvGrpSpPr>
                <p:grpSpPr>
                  <a:xfrm>
                    <a:off x="1544558" y="5023941"/>
                    <a:ext cx="1270519" cy="1329241"/>
                    <a:chOff x="1544558" y="5023941"/>
                    <a:chExt cx="1270519" cy="1329241"/>
                  </a:xfrm>
                  <a:grpFill/>
                </p:grpSpPr>
                <p:sp>
                  <p:nvSpPr>
                    <p:cNvPr id="78" name="Vrije vorm: vorm 77">
                      <a:extLst>
                        <a:ext uri="{FF2B5EF4-FFF2-40B4-BE49-F238E27FC236}">
                          <a16:creationId xmlns:a16="http://schemas.microsoft.com/office/drawing/2014/main" id="{9469CA43-26AE-43A3-855E-DF271BC215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4558" y="5033728"/>
                      <a:ext cx="391477" cy="391477"/>
                    </a:xfrm>
                    <a:custGeom>
                      <a:avLst/>
                      <a:gdLst>
                        <a:gd name="connsiteX0" fmla="*/ 338071 w 391476"/>
                        <a:gd name="connsiteY0" fmla="*/ 146781 h 391476"/>
                        <a:gd name="connsiteX1" fmla="*/ 338071 w 391476"/>
                        <a:gd name="connsiteY1" fmla="*/ 54251 h 391476"/>
                        <a:gd name="connsiteX2" fmla="*/ 290026 w 391476"/>
                        <a:gd name="connsiteY2" fmla="*/ 54251 h 391476"/>
                        <a:gd name="connsiteX3" fmla="*/ 290026 w 391476"/>
                        <a:gd name="connsiteY3" fmla="*/ 98737 h 391476"/>
                        <a:gd name="connsiteX4" fmla="*/ 197496 w 391476"/>
                        <a:gd name="connsiteY4" fmla="*/ 6206 h 391476"/>
                        <a:gd name="connsiteX5" fmla="*/ 6206 w 391476"/>
                        <a:gd name="connsiteY5" fmla="*/ 197496 h 391476"/>
                        <a:gd name="connsiteX6" fmla="*/ 7096 w 391476"/>
                        <a:gd name="connsiteY6" fmla="*/ 387896 h 391476"/>
                        <a:gd name="connsiteX7" fmla="*/ 146781 w 391476"/>
                        <a:gd name="connsiteY7" fmla="*/ 387896 h 391476"/>
                        <a:gd name="connsiteX8" fmla="*/ 242871 w 391476"/>
                        <a:gd name="connsiteY8" fmla="*/ 387896 h 391476"/>
                        <a:gd name="connsiteX9" fmla="*/ 388785 w 391476"/>
                        <a:gd name="connsiteY9" fmla="*/ 387896 h 391476"/>
                        <a:gd name="connsiteX10" fmla="*/ 388785 w 391476"/>
                        <a:gd name="connsiteY10" fmla="*/ 197496 h 391476"/>
                        <a:gd name="connsiteX11" fmla="*/ 338071 w 391476"/>
                        <a:gd name="connsiteY11" fmla="*/ 146781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1476" h="391476">
                          <a:moveTo>
                            <a:pt x="338071" y="146781"/>
                          </a:moveTo>
                          <a:lnTo>
                            <a:pt x="338071" y="54251"/>
                          </a:lnTo>
                          <a:lnTo>
                            <a:pt x="290026" y="54251"/>
                          </a:lnTo>
                          <a:lnTo>
                            <a:pt x="290026" y="98737"/>
                          </a:lnTo>
                          <a:lnTo>
                            <a:pt x="197496" y="6206"/>
                          </a:lnTo>
                          <a:lnTo>
                            <a:pt x="6206" y="197496"/>
                          </a:lnTo>
                          <a:lnTo>
                            <a:pt x="7096" y="387896"/>
                          </a:lnTo>
                          <a:lnTo>
                            <a:pt x="146781" y="387896"/>
                          </a:lnTo>
                          <a:lnTo>
                            <a:pt x="242871" y="387896"/>
                          </a:lnTo>
                          <a:lnTo>
                            <a:pt x="388785" y="387896"/>
                          </a:lnTo>
                          <a:lnTo>
                            <a:pt x="388785" y="197496"/>
                          </a:lnTo>
                          <a:lnTo>
                            <a:pt x="338071" y="146781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79" name="Vrije vorm: vorm 78">
                      <a:extLst>
                        <a:ext uri="{FF2B5EF4-FFF2-40B4-BE49-F238E27FC236}">
                          <a16:creationId xmlns:a16="http://schemas.microsoft.com/office/drawing/2014/main" id="{45C87146-0D50-408A-B4C9-4CFF224EA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0367" y="5023941"/>
                      <a:ext cx="284710" cy="391477"/>
                    </a:xfrm>
                    <a:custGeom>
                      <a:avLst/>
                      <a:gdLst>
                        <a:gd name="connsiteX0" fmla="*/ 208172 w 284710"/>
                        <a:gd name="connsiteY0" fmla="*/ 169914 h 391476"/>
                        <a:gd name="connsiteX1" fmla="*/ 238423 w 284710"/>
                        <a:gd name="connsiteY1" fmla="*/ 100516 h 391476"/>
                        <a:gd name="connsiteX2" fmla="*/ 145892 w 284710"/>
                        <a:gd name="connsiteY2" fmla="*/ 6206 h 391476"/>
                        <a:gd name="connsiteX3" fmla="*/ 53361 w 284710"/>
                        <a:gd name="connsiteY3" fmla="*/ 100516 h 391476"/>
                        <a:gd name="connsiteX4" fmla="*/ 83611 w 284710"/>
                        <a:gd name="connsiteY4" fmla="*/ 169914 h 391476"/>
                        <a:gd name="connsiteX5" fmla="*/ 6206 w 284710"/>
                        <a:gd name="connsiteY5" fmla="*/ 272232 h 391476"/>
                        <a:gd name="connsiteX6" fmla="*/ 6206 w 284710"/>
                        <a:gd name="connsiteY6" fmla="*/ 321167 h 391476"/>
                        <a:gd name="connsiteX7" fmla="*/ 6206 w 284710"/>
                        <a:gd name="connsiteY7" fmla="*/ 332733 h 391476"/>
                        <a:gd name="connsiteX8" fmla="*/ 6206 w 284710"/>
                        <a:gd name="connsiteY8" fmla="*/ 342520 h 391476"/>
                        <a:gd name="connsiteX9" fmla="*/ 6206 w 284710"/>
                        <a:gd name="connsiteY9" fmla="*/ 346079 h 391476"/>
                        <a:gd name="connsiteX10" fmla="*/ 6206 w 284710"/>
                        <a:gd name="connsiteY10" fmla="*/ 358535 h 391476"/>
                        <a:gd name="connsiteX11" fmla="*/ 6206 w 284710"/>
                        <a:gd name="connsiteY11" fmla="*/ 389675 h 391476"/>
                        <a:gd name="connsiteX12" fmla="*/ 287357 w 284710"/>
                        <a:gd name="connsiteY12" fmla="*/ 389675 h 391476"/>
                        <a:gd name="connsiteX13" fmla="*/ 287357 w 284710"/>
                        <a:gd name="connsiteY13" fmla="*/ 272232 h 391476"/>
                        <a:gd name="connsiteX14" fmla="*/ 208172 w 284710"/>
                        <a:gd name="connsiteY14" fmla="*/ 169914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84710" h="391476">
                          <a:moveTo>
                            <a:pt x="208172" y="169914"/>
                          </a:moveTo>
                          <a:cubicBezTo>
                            <a:pt x="226856" y="153010"/>
                            <a:pt x="238423" y="128097"/>
                            <a:pt x="238423" y="100516"/>
                          </a:cubicBezTo>
                          <a:cubicBezTo>
                            <a:pt x="238423" y="48912"/>
                            <a:pt x="196606" y="6206"/>
                            <a:pt x="145892" y="6206"/>
                          </a:cubicBezTo>
                          <a:cubicBezTo>
                            <a:pt x="95178" y="6206"/>
                            <a:pt x="53361" y="48023"/>
                            <a:pt x="53361" y="100516"/>
                          </a:cubicBezTo>
                          <a:cubicBezTo>
                            <a:pt x="53361" y="128097"/>
                            <a:pt x="64927" y="152120"/>
                            <a:pt x="83611" y="169914"/>
                          </a:cubicBezTo>
                          <a:cubicBezTo>
                            <a:pt x="37346" y="187709"/>
                            <a:pt x="6206" y="224187"/>
                            <a:pt x="6206" y="272232"/>
                          </a:cubicBezTo>
                          <a:lnTo>
                            <a:pt x="6206" y="321167"/>
                          </a:lnTo>
                          <a:lnTo>
                            <a:pt x="6206" y="332733"/>
                          </a:lnTo>
                          <a:lnTo>
                            <a:pt x="6206" y="342520"/>
                          </a:lnTo>
                          <a:lnTo>
                            <a:pt x="6206" y="346079"/>
                          </a:lnTo>
                          <a:lnTo>
                            <a:pt x="6206" y="358535"/>
                          </a:lnTo>
                          <a:lnTo>
                            <a:pt x="6206" y="389675"/>
                          </a:lnTo>
                          <a:lnTo>
                            <a:pt x="287357" y="389675"/>
                          </a:lnTo>
                          <a:lnTo>
                            <a:pt x="287357" y="272232"/>
                          </a:lnTo>
                          <a:cubicBezTo>
                            <a:pt x="285578" y="224187"/>
                            <a:pt x="253548" y="186819"/>
                            <a:pt x="208172" y="169914"/>
                          </a:cubicBez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0" name="Vrije vorm: vorm 79">
                      <a:extLst>
                        <a:ext uri="{FF2B5EF4-FFF2-40B4-BE49-F238E27FC236}">
                          <a16:creationId xmlns:a16="http://schemas.microsoft.com/office/drawing/2014/main" id="{9776A68B-0919-46F5-9AEC-E80E35873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720" y="5961705"/>
                      <a:ext cx="275813" cy="391477"/>
                    </a:xfrm>
                    <a:custGeom>
                      <a:avLst/>
                      <a:gdLst>
                        <a:gd name="connsiteX0" fmla="*/ 142333 w 275813"/>
                        <a:gd name="connsiteY0" fmla="*/ 388785 h 391476"/>
                        <a:gd name="connsiteX1" fmla="*/ 278460 w 275813"/>
                        <a:gd name="connsiteY1" fmla="*/ 252658 h 391476"/>
                        <a:gd name="connsiteX2" fmla="*/ 274011 w 275813"/>
                        <a:gd name="connsiteY2" fmla="*/ 219738 h 391476"/>
                        <a:gd name="connsiteX3" fmla="*/ 269563 w 275813"/>
                        <a:gd name="connsiteY3" fmla="*/ 206393 h 391476"/>
                        <a:gd name="connsiteX4" fmla="*/ 242871 w 275813"/>
                        <a:gd name="connsiteY4" fmla="*/ 161907 h 391476"/>
                        <a:gd name="connsiteX5" fmla="*/ 142333 w 275813"/>
                        <a:gd name="connsiteY5" fmla="*/ 6206 h 391476"/>
                        <a:gd name="connsiteX6" fmla="*/ 41795 w 275813"/>
                        <a:gd name="connsiteY6" fmla="*/ 161907 h 391476"/>
                        <a:gd name="connsiteX7" fmla="*/ 15103 w 275813"/>
                        <a:gd name="connsiteY7" fmla="*/ 206393 h 391476"/>
                        <a:gd name="connsiteX8" fmla="*/ 10654 w 275813"/>
                        <a:gd name="connsiteY8" fmla="*/ 219738 h 391476"/>
                        <a:gd name="connsiteX9" fmla="*/ 6206 w 275813"/>
                        <a:gd name="connsiteY9" fmla="*/ 252658 h 391476"/>
                        <a:gd name="connsiteX10" fmla="*/ 142333 w 275813"/>
                        <a:gd name="connsiteY10" fmla="*/ 388785 h 391476"/>
                        <a:gd name="connsiteX11" fmla="*/ 142333 w 275813"/>
                        <a:gd name="connsiteY11" fmla="*/ 388785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5813" h="391476">
                          <a:moveTo>
                            <a:pt x="142333" y="388785"/>
                          </a:moveTo>
                          <a:cubicBezTo>
                            <a:pt x="217069" y="388785"/>
                            <a:pt x="278460" y="328284"/>
                            <a:pt x="278460" y="252658"/>
                          </a:cubicBezTo>
                          <a:cubicBezTo>
                            <a:pt x="278460" y="241092"/>
                            <a:pt x="276681" y="230415"/>
                            <a:pt x="274011" y="219738"/>
                          </a:cubicBezTo>
                          <a:cubicBezTo>
                            <a:pt x="273122" y="215290"/>
                            <a:pt x="271342" y="210841"/>
                            <a:pt x="269563" y="206393"/>
                          </a:cubicBezTo>
                          <a:lnTo>
                            <a:pt x="242871" y="161907"/>
                          </a:lnTo>
                          <a:lnTo>
                            <a:pt x="142333" y="6206"/>
                          </a:lnTo>
                          <a:lnTo>
                            <a:pt x="41795" y="161907"/>
                          </a:lnTo>
                          <a:lnTo>
                            <a:pt x="15103" y="206393"/>
                          </a:lnTo>
                          <a:cubicBezTo>
                            <a:pt x="13324" y="210841"/>
                            <a:pt x="12434" y="215290"/>
                            <a:pt x="10654" y="219738"/>
                          </a:cubicBezTo>
                          <a:cubicBezTo>
                            <a:pt x="7985" y="230415"/>
                            <a:pt x="6206" y="241092"/>
                            <a:pt x="6206" y="252658"/>
                          </a:cubicBezTo>
                          <a:cubicBezTo>
                            <a:pt x="6206" y="327395"/>
                            <a:pt x="67596" y="388785"/>
                            <a:pt x="142333" y="388785"/>
                          </a:cubicBezTo>
                          <a:lnTo>
                            <a:pt x="142333" y="388785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</p:grpSp>
            <p:sp>
              <p:nvSpPr>
                <p:cNvPr id="75" name="Vrije vorm: vorm 74">
                  <a:extLst>
                    <a:ext uri="{FF2B5EF4-FFF2-40B4-BE49-F238E27FC236}">
                      <a16:creationId xmlns:a16="http://schemas.microsoft.com/office/drawing/2014/main" id="{C1A2602A-4856-4632-8D60-45AC78B067DC}"/>
                    </a:ext>
                  </a:extLst>
                </p:cNvPr>
                <p:cNvSpPr/>
                <p:nvPr/>
              </p:nvSpPr>
              <p:spPr>
                <a:xfrm>
                  <a:off x="2476984" y="5962595"/>
                  <a:ext cx="391477" cy="391477"/>
                </a:xfrm>
                <a:custGeom>
                  <a:avLst/>
                  <a:gdLst>
                    <a:gd name="connsiteX0" fmla="*/ 43574 w 391476"/>
                    <a:gd name="connsiteY0" fmla="*/ 81832 h 391476"/>
                    <a:gd name="connsiteX1" fmla="*/ 10654 w 391476"/>
                    <a:gd name="connsiteY1" fmla="*/ 149451 h 391476"/>
                    <a:gd name="connsiteX2" fmla="*/ 65817 w 391476"/>
                    <a:gd name="connsiteY2" fmla="*/ 176142 h 391476"/>
                    <a:gd name="connsiteX3" fmla="*/ 64038 w 391476"/>
                    <a:gd name="connsiteY3" fmla="*/ 205503 h 391476"/>
                    <a:gd name="connsiteX4" fmla="*/ 6206 w 391476"/>
                    <a:gd name="connsiteY4" fmla="*/ 225966 h 391476"/>
                    <a:gd name="connsiteX5" fmla="*/ 31118 w 391476"/>
                    <a:gd name="connsiteY5" fmla="*/ 297144 h 391476"/>
                    <a:gd name="connsiteX6" fmla="*/ 88950 w 391476"/>
                    <a:gd name="connsiteY6" fmla="*/ 276680 h 391476"/>
                    <a:gd name="connsiteX7" fmla="*/ 108524 w 391476"/>
                    <a:gd name="connsiteY7" fmla="*/ 298034 h 391476"/>
                    <a:gd name="connsiteX8" fmla="*/ 81832 w 391476"/>
                    <a:gd name="connsiteY8" fmla="*/ 353196 h 391476"/>
                    <a:gd name="connsiteX9" fmla="*/ 149451 w 391476"/>
                    <a:gd name="connsiteY9" fmla="*/ 386116 h 391476"/>
                    <a:gd name="connsiteX10" fmla="*/ 176142 w 391476"/>
                    <a:gd name="connsiteY10" fmla="*/ 330953 h 391476"/>
                    <a:gd name="connsiteX11" fmla="*/ 205503 w 391476"/>
                    <a:gd name="connsiteY11" fmla="*/ 332733 h 391476"/>
                    <a:gd name="connsiteX12" fmla="*/ 225966 w 391476"/>
                    <a:gd name="connsiteY12" fmla="*/ 390565 h 391476"/>
                    <a:gd name="connsiteX13" fmla="*/ 297144 w 391476"/>
                    <a:gd name="connsiteY13" fmla="*/ 365652 h 391476"/>
                    <a:gd name="connsiteX14" fmla="*/ 276681 w 391476"/>
                    <a:gd name="connsiteY14" fmla="*/ 307821 h 391476"/>
                    <a:gd name="connsiteX15" fmla="*/ 298034 w 391476"/>
                    <a:gd name="connsiteY15" fmla="*/ 288247 h 391476"/>
                    <a:gd name="connsiteX16" fmla="*/ 353196 w 391476"/>
                    <a:gd name="connsiteY16" fmla="*/ 314938 h 391476"/>
                    <a:gd name="connsiteX17" fmla="*/ 386116 w 391476"/>
                    <a:gd name="connsiteY17" fmla="*/ 247320 h 391476"/>
                    <a:gd name="connsiteX18" fmla="*/ 330953 w 391476"/>
                    <a:gd name="connsiteY18" fmla="*/ 220628 h 391476"/>
                    <a:gd name="connsiteX19" fmla="*/ 332733 w 391476"/>
                    <a:gd name="connsiteY19" fmla="*/ 191267 h 391476"/>
                    <a:gd name="connsiteX20" fmla="*/ 390565 w 391476"/>
                    <a:gd name="connsiteY20" fmla="*/ 170804 h 391476"/>
                    <a:gd name="connsiteX21" fmla="*/ 365653 w 391476"/>
                    <a:gd name="connsiteY21" fmla="*/ 99626 h 391476"/>
                    <a:gd name="connsiteX22" fmla="*/ 307821 w 391476"/>
                    <a:gd name="connsiteY22" fmla="*/ 120090 h 391476"/>
                    <a:gd name="connsiteX23" fmla="*/ 288247 w 391476"/>
                    <a:gd name="connsiteY23" fmla="*/ 98737 h 391476"/>
                    <a:gd name="connsiteX24" fmla="*/ 314938 w 391476"/>
                    <a:gd name="connsiteY24" fmla="*/ 43574 h 391476"/>
                    <a:gd name="connsiteX25" fmla="*/ 247320 w 391476"/>
                    <a:gd name="connsiteY25" fmla="*/ 10654 h 391476"/>
                    <a:gd name="connsiteX26" fmla="*/ 220628 w 391476"/>
                    <a:gd name="connsiteY26" fmla="*/ 65817 h 391476"/>
                    <a:gd name="connsiteX27" fmla="*/ 191267 w 391476"/>
                    <a:gd name="connsiteY27" fmla="*/ 64038 h 391476"/>
                    <a:gd name="connsiteX28" fmla="*/ 170804 w 391476"/>
                    <a:gd name="connsiteY28" fmla="*/ 6206 h 391476"/>
                    <a:gd name="connsiteX29" fmla="*/ 99626 w 391476"/>
                    <a:gd name="connsiteY29" fmla="*/ 31118 h 391476"/>
                    <a:gd name="connsiteX30" fmla="*/ 120090 w 391476"/>
                    <a:gd name="connsiteY30" fmla="*/ 88950 h 391476"/>
                    <a:gd name="connsiteX31" fmla="*/ 98737 w 391476"/>
                    <a:gd name="connsiteY31" fmla="*/ 108524 h 391476"/>
                    <a:gd name="connsiteX32" fmla="*/ 43574 w 391476"/>
                    <a:gd name="connsiteY32" fmla="*/ 81832 h 391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91476" h="391476">
                      <a:moveTo>
                        <a:pt x="43574" y="81832"/>
                      </a:moveTo>
                      <a:lnTo>
                        <a:pt x="10654" y="149451"/>
                      </a:lnTo>
                      <a:lnTo>
                        <a:pt x="65817" y="176142"/>
                      </a:lnTo>
                      <a:cubicBezTo>
                        <a:pt x="64038" y="185929"/>
                        <a:pt x="64038" y="195716"/>
                        <a:pt x="64038" y="205503"/>
                      </a:cubicBezTo>
                      <a:lnTo>
                        <a:pt x="6206" y="225966"/>
                      </a:lnTo>
                      <a:lnTo>
                        <a:pt x="31118" y="297144"/>
                      </a:lnTo>
                      <a:lnTo>
                        <a:pt x="88950" y="276680"/>
                      </a:lnTo>
                      <a:cubicBezTo>
                        <a:pt x="94288" y="284688"/>
                        <a:pt x="101406" y="291806"/>
                        <a:pt x="108524" y="298034"/>
                      </a:cubicBezTo>
                      <a:lnTo>
                        <a:pt x="81832" y="353196"/>
                      </a:lnTo>
                      <a:lnTo>
                        <a:pt x="149451" y="386116"/>
                      </a:lnTo>
                      <a:lnTo>
                        <a:pt x="176142" y="330953"/>
                      </a:lnTo>
                      <a:cubicBezTo>
                        <a:pt x="185929" y="332733"/>
                        <a:pt x="195716" y="332733"/>
                        <a:pt x="205503" y="332733"/>
                      </a:cubicBezTo>
                      <a:lnTo>
                        <a:pt x="225966" y="390565"/>
                      </a:lnTo>
                      <a:lnTo>
                        <a:pt x="297144" y="365652"/>
                      </a:lnTo>
                      <a:lnTo>
                        <a:pt x="276681" y="307821"/>
                      </a:lnTo>
                      <a:cubicBezTo>
                        <a:pt x="284688" y="302482"/>
                        <a:pt x="291806" y="295365"/>
                        <a:pt x="298034" y="288247"/>
                      </a:cubicBezTo>
                      <a:lnTo>
                        <a:pt x="353196" y="314938"/>
                      </a:lnTo>
                      <a:lnTo>
                        <a:pt x="386116" y="247320"/>
                      </a:lnTo>
                      <a:lnTo>
                        <a:pt x="330953" y="220628"/>
                      </a:lnTo>
                      <a:cubicBezTo>
                        <a:pt x="332733" y="210841"/>
                        <a:pt x="332733" y="201054"/>
                        <a:pt x="332733" y="191267"/>
                      </a:cubicBezTo>
                      <a:lnTo>
                        <a:pt x="390565" y="170804"/>
                      </a:lnTo>
                      <a:lnTo>
                        <a:pt x="365653" y="99626"/>
                      </a:lnTo>
                      <a:lnTo>
                        <a:pt x="307821" y="120090"/>
                      </a:lnTo>
                      <a:cubicBezTo>
                        <a:pt x="302482" y="112082"/>
                        <a:pt x="295365" y="104965"/>
                        <a:pt x="288247" y="98737"/>
                      </a:cubicBezTo>
                      <a:lnTo>
                        <a:pt x="314938" y="43574"/>
                      </a:lnTo>
                      <a:lnTo>
                        <a:pt x="247320" y="10654"/>
                      </a:lnTo>
                      <a:lnTo>
                        <a:pt x="220628" y="65817"/>
                      </a:lnTo>
                      <a:cubicBezTo>
                        <a:pt x="210841" y="64038"/>
                        <a:pt x="201054" y="64038"/>
                        <a:pt x="191267" y="64038"/>
                      </a:cubicBezTo>
                      <a:lnTo>
                        <a:pt x="170804" y="6206"/>
                      </a:lnTo>
                      <a:lnTo>
                        <a:pt x="99626" y="31118"/>
                      </a:lnTo>
                      <a:lnTo>
                        <a:pt x="120090" y="88950"/>
                      </a:lnTo>
                      <a:cubicBezTo>
                        <a:pt x="112082" y="94288"/>
                        <a:pt x="104965" y="101406"/>
                        <a:pt x="98737" y="108524"/>
                      </a:cubicBezTo>
                      <a:lnTo>
                        <a:pt x="43574" y="81832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8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8108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</p:grpSp>
        </p:grpSp>
        <p:grpSp>
          <p:nvGrpSpPr>
            <p:cNvPr id="34" name="Groep 33">
              <a:extLst>
                <a:ext uri="{FF2B5EF4-FFF2-40B4-BE49-F238E27FC236}">
                  <a16:creationId xmlns:a16="http://schemas.microsoft.com/office/drawing/2014/main" id="{8225B08A-DCEE-48F7-9DEE-A2908B4940B9}"/>
                </a:ext>
              </a:extLst>
            </p:cNvPr>
            <p:cNvGrpSpPr/>
            <p:nvPr userDrawn="1"/>
          </p:nvGrpSpPr>
          <p:grpSpPr>
            <a:xfrm>
              <a:off x="-3314820" y="3391746"/>
              <a:ext cx="1381246" cy="331361"/>
              <a:chOff x="-3314820" y="3391746"/>
              <a:chExt cx="1381246" cy="331361"/>
            </a:xfrm>
          </p:grpSpPr>
          <p:sp>
            <p:nvSpPr>
              <p:cNvPr id="63" name="Rechthoek 62">
                <a:extLst>
                  <a:ext uri="{FF2B5EF4-FFF2-40B4-BE49-F238E27FC236}">
                    <a16:creationId xmlns:a16="http://schemas.microsoft.com/office/drawing/2014/main" id="{88BD6900-DC02-4D32-B53C-F24BD19DFFE5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Rechthoek 63">
                <a:extLst>
                  <a:ext uri="{FF2B5EF4-FFF2-40B4-BE49-F238E27FC236}">
                    <a16:creationId xmlns:a16="http://schemas.microsoft.com/office/drawing/2014/main" id="{87FA791E-F8AF-4DF9-9D63-A95B6E5E2779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4A301A15-2C4F-4B63-BE54-9D7E1067EC00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61831D3A-5B4F-4522-90B8-28D3C480117A}"/>
                  </a:ext>
                </a:extLst>
              </p:cNvPr>
              <p:cNvSpPr/>
              <p:nvPr userDrawn="1"/>
            </p:nvSpPr>
            <p:spPr>
              <a:xfrm>
                <a:off x="-2241774" y="3543107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7" name="Groep 66">
                <a:extLst>
                  <a:ext uri="{FF2B5EF4-FFF2-40B4-BE49-F238E27FC236}">
                    <a16:creationId xmlns:a16="http://schemas.microsoft.com/office/drawing/2014/main" id="{F1C61E42-A53A-44B8-A6BA-0103BAA8589B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69" name="Vrije vorm: vorm 68">
                  <a:extLst>
                    <a:ext uri="{FF2B5EF4-FFF2-40B4-BE49-F238E27FC236}">
                      <a16:creationId xmlns:a16="http://schemas.microsoft.com/office/drawing/2014/main" id="{BC4DEF5A-34E9-4D7C-BE73-E714BA0B2096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Rechthoek: afgeronde hoeken 69">
                  <a:extLst>
                    <a:ext uri="{FF2B5EF4-FFF2-40B4-BE49-F238E27FC236}">
                      <a16:creationId xmlns:a16="http://schemas.microsoft.com/office/drawing/2014/main" id="{A12095A3-512C-4469-A553-5FAC9FA7B856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1" name="Vrije vorm: vorm 70">
                  <a:extLst>
                    <a:ext uri="{FF2B5EF4-FFF2-40B4-BE49-F238E27FC236}">
                      <a16:creationId xmlns:a16="http://schemas.microsoft.com/office/drawing/2014/main" id="{752BED45-8C6B-4379-A81E-3568540C2953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68" name="Gelijkbenige driehoek 67">
                <a:extLst>
                  <a:ext uri="{FF2B5EF4-FFF2-40B4-BE49-F238E27FC236}">
                    <a16:creationId xmlns:a16="http://schemas.microsoft.com/office/drawing/2014/main" id="{309172D1-D8FC-4573-89C7-3B4E41042DF8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7C8A3721-EB00-489A-B601-4184DB1C9558}"/>
                </a:ext>
              </a:extLst>
            </p:cNvPr>
            <p:cNvSpPr/>
            <p:nvPr userDrawn="1"/>
          </p:nvSpPr>
          <p:spPr>
            <a:xfrm>
              <a:off x="-3603587" y="391614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12635582-A156-41DC-AB33-BC332C73FA0D}"/>
                </a:ext>
              </a:extLst>
            </p:cNvPr>
            <p:cNvSpPr/>
            <p:nvPr userDrawn="1"/>
          </p:nvSpPr>
          <p:spPr>
            <a:xfrm>
              <a:off x="-3319415" y="391614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één van de themakleuren uit het ingestelde kleurenpallet.</a:t>
              </a:r>
            </a:p>
          </p:txBody>
        </p:sp>
        <p:grpSp>
          <p:nvGrpSpPr>
            <p:cNvPr id="37" name="Groep 36">
              <a:extLst>
                <a:ext uri="{FF2B5EF4-FFF2-40B4-BE49-F238E27FC236}">
                  <a16:creationId xmlns:a16="http://schemas.microsoft.com/office/drawing/2014/main" id="{9E8EF9E6-5CB4-496B-8C7B-A312BB77368C}"/>
                </a:ext>
              </a:extLst>
            </p:cNvPr>
            <p:cNvGrpSpPr/>
            <p:nvPr userDrawn="1"/>
          </p:nvGrpSpPr>
          <p:grpSpPr>
            <a:xfrm>
              <a:off x="-3333646" y="4635104"/>
              <a:ext cx="2012897" cy="490702"/>
              <a:chOff x="12731803" y="3562552"/>
              <a:chExt cx="2012897" cy="490702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60453EB1-7BA4-40AB-8286-A106C5977280}"/>
                  </a:ext>
                </a:extLst>
              </p:cNvPr>
              <p:cNvSpPr/>
              <p:nvPr userDrawn="1"/>
            </p:nvSpPr>
            <p:spPr>
              <a:xfrm>
                <a:off x="12747554" y="3562552"/>
                <a:ext cx="1997146" cy="49070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D1D1D1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24399686-48FA-4DCA-9946-8554551E1B18}"/>
                  </a:ext>
                </a:extLst>
              </p:cNvPr>
              <p:cNvSpPr/>
              <p:nvPr userDrawn="1"/>
            </p:nvSpPr>
            <p:spPr>
              <a:xfrm>
                <a:off x="12766168" y="3578469"/>
                <a:ext cx="1965344" cy="254977"/>
              </a:xfrm>
              <a:prstGeom prst="rect">
                <a:avLst/>
              </a:prstGeom>
              <a:solidFill>
                <a:srgbClr val="EBEBE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0" name="Tekstvak 49">
                <a:extLst>
                  <a:ext uri="{FF2B5EF4-FFF2-40B4-BE49-F238E27FC236}">
                    <a16:creationId xmlns:a16="http://schemas.microsoft.com/office/drawing/2014/main" id="{C7E20C6D-0139-44FA-BAAB-5812D3E922EC}"/>
                  </a:ext>
                </a:extLst>
              </p:cNvPr>
              <p:cNvSpPr txBox="1"/>
              <p:nvPr userDrawn="1"/>
            </p:nvSpPr>
            <p:spPr>
              <a:xfrm>
                <a:off x="12731803" y="3591461"/>
                <a:ext cx="1052979" cy="2169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7512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nl-NL" sz="900" b="1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Themakleuren</a:t>
                </a:r>
              </a:p>
            </p:txBody>
          </p:sp>
          <p:sp>
            <p:nvSpPr>
              <p:cNvPr id="51" name="Rechthoek 50">
                <a:extLst>
                  <a:ext uri="{FF2B5EF4-FFF2-40B4-BE49-F238E27FC236}">
                    <a16:creationId xmlns:a16="http://schemas.microsoft.com/office/drawing/2014/main" id="{071F6CDC-F513-444A-AF2D-788DBFC5F1A3}"/>
                  </a:ext>
                </a:extLst>
              </p:cNvPr>
              <p:cNvSpPr/>
              <p:nvPr userDrawn="1"/>
            </p:nvSpPr>
            <p:spPr>
              <a:xfrm>
                <a:off x="12814699" y="3874304"/>
                <a:ext cx="136620" cy="13662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2" name="Rechthoek 51">
                <a:extLst>
                  <a:ext uri="{FF2B5EF4-FFF2-40B4-BE49-F238E27FC236}">
                    <a16:creationId xmlns:a16="http://schemas.microsoft.com/office/drawing/2014/main" id="{9F80BC51-53BA-40AA-814A-2766D22879B6}"/>
                  </a:ext>
                </a:extLst>
              </p:cNvPr>
              <p:cNvSpPr/>
              <p:nvPr userDrawn="1"/>
            </p:nvSpPr>
            <p:spPr>
              <a:xfrm>
                <a:off x="13007154" y="3870040"/>
                <a:ext cx="136620" cy="1366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3" name="Rechthoek 52">
                <a:extLst>
                  <a:ext uri="{FF2B5EF4-FFF2-40B4-BE49-F238E27FC236}">
                    <a16:creationId xmlns:a16="http://schemas.microsoft.com/office/drawing/2014/main" id="{928E3765-AB4A-4362-BBBB-F3ED1822300D}"/>
                  </a:ext>
                </a:extLst>
              </p:cNvPr>
              <p:cNvSpPr/>
              <p:nvPr userDrawn="1"/>
            </p:nvSpPr>
            <p:spPr>
              <a:xfrm>
                <a:off x="13199609" y="3870040"/>
                <a:ext cx="136620" cy="13662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4" name="Rechthoek 53">
                <a:extLst>
                  <a:ext uri="{FF2B5EF4-FFF2-40B4-BE49-F238E27FC236}">
                    <a16:creationId xmlns:a16="http://schemas.microsoft.com/office/drawing/2014/main" id="{2D4CE330-31E8-4B10-B25C-699C049B7F28}"/>
                  </a:ext>
                </a:extLst>
              </p:cNvPr>
              <p:cNvSpPr/>
              <p:nvPr userDrawn="1"/>
            </p:nvSpPr>
            <p:spPr>
              <a:xfrm>
                <a:off x="13392064" y="3870040"/>
                <a:ext cx="136620" cy="136620"/>
              </a:xfrm>
              <a:prstGeom prst="rect">
                <a:avLst/>
              </a:prstGeom>
              <a:solidFill>
                <a:schemeClr val="tx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5" name="Rechthoek 54">
                <a:extLst>
                  <a:ext uri="{FF2B5EF4-FFF2-40B4-BE49-F238E27FC236}">
                    <a16:creationId xmlns:a16="http://schemas.microsoft.com/office/drawing/2014/main" id="{9C6FA41F-4BF5-4BE0-A0E7-D56525C723B9}"/>
                  </a:ext>
                </a:extLst>
              </p:cNvPr>
              <p:cNvSpPr/>
              <p:nvPr userDrawn="1"/>
            </p:nvSpPr>
            <p:spPr>
              <a:xfrm>
                <a:off x="13776974" y="3870040"/>
                <a:ext cx="136620" cy="136620"/>
              </a:xfrm>
              <a:prstGeom prst="rect">
                <a:avLst/>
              </a:prstGeom>
              <a:solidFill>
                <a:schemeClr val="accent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6" name="Rechthoek 55">
                <a:extLst>
                  <a:ext uri="{FF2B5EF4-FFF2-40B4-BE49-F238E27FC236}">
                    <a16:creationId xmlns:a16="http://schemas.microsoft.com/office/drawing/2014/main" id="{CB37DD5B-DE35-431A-A81E-96F56D5EB4C4}"/>
                  </a:ext>
                </a:extLst>
              </p:cNvPr>
              <p:cNvSpPr/>
              <p:nvPr userDrawn="1"/>
            </p:nvSpPr>
            <p:spPr>
              <a:xfrm>
                <a:off x="13969429" y="3870040"/>
                <a:ext cx="136620" cy="136620"/>
              </a:xfrm>
              <a:prstGeom prst="rect">
                <a:avLst/>
              </a:prstGeom>
              <a:solidFill>
                <a:schemeClr val="accent3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7" name="Rechthoek 56">
                <a:extLst>
                  <a:ext uri="{FF2B5EF4-FFF2-40B4-BE49-F238E27FC236}">
                    <a16:creationId xmlns:a16="http://schemas.microsoft.com/office/drawing/2014/main" id="{8E7546F0-C83E-42E9-92C3-C3FDDF713667}"/>
                  </a:ext>
                </a:extLst>
              </p:cNvPr>
              <p:cNvSpPr/>
              <p:nvPr userDrawn="1"/>
            </p:nvSpPr>
            <p:spPr>
              <a:xfrm>
                <a:off x="14161884" y="3870040"/>
                <a:ext cx="136620" cy="136620"/>
              </a:xfrm>
              <a:prstGeom prst="rect">
                <a:avLst/>
              </a:prstGeom>
              <a:solidFill>
                <a:schemeClr val="accent4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8" name="Rechthoek 57">
                <a:extLst>
                  <a:ext uri="{FF2B5EF4-FFF2-40B4-BE49-F238E27FC236}">
                    <a16:creationId xmlns:a16="http://schemas.microsoft.com/office/drawing/2014/main" id="{06D52478-66D1-439B-B115-3A42C75D2618}"/>
                  </a:ext>
                </a:extLst>
              </p:cNvPr>
              <p:cNvSpPr/>
              <p:nvPr userDrawn="1"/>
            </p:nvSpPr>
            <p:spPr>
              <a:xfrm>
                <a:off x="14354339" y="3870040"/>
                <a:ext cx="136620" cy="136620"/>
              </a:xfrm>
              <a:prstGeom prst="rect">
                <a:avLst/>
              </a:prstGeom>
              <a:solidFill>
                <a:schemeClr val="accent5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9" name="Rechthoek 58">
                <a:extLst>
                  <a:ext uri="{FF2B5EF4-FFF2-40B4-BE49-F238E27FC236}">
                    <a16:creationId xmlns:a16="http://schemas.microsoft.com/office/drawing/2014/main" id="{68F0870E-ADE8-49FD-AD55-C805B0C9F957}"/>
                  </a:ext>
                </a:extLst>
              </p:cNvPr>
              <p:cNvSpPr/>
              <p:nvPr userDrawn="1"/>
            </p:nvSpPr>
            <p:spPr>
              <a:xfrm>
                <a:off x="14546797" y="3870040"/>
                <a:ext cx="136620" cy="136620"/>
              </a:xfrm>
              <a:prstGeom prst="rect">
                <a:avLst/>
              </a:prstGeom>
              <a:solidFill>
                <a:schemeClr val="accent6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60" name="Groep 59">
                <a:extLst>
                  <a:ext uri="{FF2B5EF4-FFF2-40B4-BE49-F238E27FC236}">
                    <a16:creationId xmlns:a16="http://schemas.microsoft.com/office/drawing/2014/main" id="{86FB97F9-3AA6-467A-ACBD-D88A170C760B}"/>
                  </a:ext>
                </a:extLst>
              </p:cNvPr>
              <p:cNvGrpSpPr/>
              <p:nvPr userDrawn="1"/>
            </p:nvGrpSpPr>
            <p:grpSpPr>
              <a:xfrm>
                <a:off x="13580316" y="3865836"/>
                <a:ext cx="151508" cy="147961"/>
                <a:chOff x="13580316" y="3865836"/>
                <a:chExt cx="151508" cy="147961"/>
              </a:xfrm>
            </p:grpSpPr>
            <p:sp>
              <p:nvSpPr>
                <p:cNvPr id="61" name="Rechthoek 60">
                  <a:extLst>
                    <a:ext uri="{FF2B5EF4-FFF2-40B4-BE49-F238E27FC236}">
                      <a16:creationId xmlns:a16="http://schemas.microsoft.com/office/drawing/2014/main" id="{04FED92D-8867-4BE3-AA84-8455BD47650D}"/>
                    </a:ext>
                  </a:extLst>
                </p:cNvPr>
                <p:cNvSpPr/>
                <p:nvPr userDrawn="1"/>
              </p:nvSpPr>
              <p:spPr>
                <a:xfrm>
                  <a:off x="13584519" y="3870040"/>
                  <a:ext cx="136620" cy="136620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 cmpd="sng" algn="ctr">
                  <a:solidFill>
                    <a:srgbClr val="EBEBEB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Rechthoek 61">
                  <a:extLst>
                    <a:ext uri="{FF2B5EF4-FFF2-40B4-BE49-F238E27FC236}">
                      <a16:creationId xmlns:a16="http://schemas.microsoft.com/office/drawing/2014/main" id="{8AD60293-18B1-453D-8F1C-F4B755353B9F}"/>
                    </a:ext>
                  </a:extLst>
                </p:cNvPr>
                <p:cNvSpPr/>
                <p:nvPr userDrawn="1"/>
              </p:nvSpPr>
              <p:spPr>
                <a:xfrm>
                  <a:off x="13580316" y="3865836"/>
                  <a:ext cx="151508" cy="147961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29132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5714E822-23F8-41AD-829B-39FDCEBFE8B9}"/>
                </a:ext>
              </a:extLst>
            </p:cNvPr>
            <p:cNvGrpSpPr/>
            <p:nvPr userDrawn="1"/>
          </p:nvGrpSpPr>
          <p:grpSpPr>
            <a:xfrm>
              <a:off x="-3314820" y="4363463"/>
              <a:ext cx="1381246" cy="835929"/>
              <a:chOff x="-3314820" y="3391746"/>
              <a:chExt cx="1381246" cy="835929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93CDAB63-B20A-4B3E-802E-D15D3E7B3B43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1D5EA9F7-4803-4512-92AC-CDB4623CDFB0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Tekstvak 40">
                <a:extLst>
                  <a:ext uri="{FF2B5EF4-FFF2-40B4-BE49-F238E27FC236}">
                    <a16:creationId xmlns:a16="http://schemas.microsoft.com/office/drawing/2014/main" id="{C3B24AC8-CEB7-4A9C-BD4D-89A044B78B06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42" name="Vrije vorm: vorm 41">
                <a:extLst>
                  <a:ext uri="{FF2B5EF4-FFF2-40B4-BE49-F238E27FC236}">
                    <a16:creationId xmlns:a16="http://schemas.microsoft.com/office/drawing/2014/main" id="{06634AF5-AD4F-4549-B538-C4D5C06C5A31}"/>
                  </a:ext>
                </a:extLst>
              </p:cNvPr>
              <p:cNvSpPr/>
              <p:nvPr userDrawn="1"/>
            </p:nvSpPr>
            <p:spPr>
              <a:xfrm>
                <a:off x="-2404225" y="4047675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6A86DE0B-905F-490A-A663-3BCB46D769D3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45" name="Vrije vorm: vorm 44">
                  <a:extLst>
                    <a:ext uri="{FF2B5EF4-FFF2-40B4-BE49-F238E27FC236}">
                      <a16:creationId xmlns:a16="http://schemas.microsoft.com/office/drawing/2014/main" id="{11CC7C7D-0DEB-4813-A1C6-B0E7C2163BF3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Rechthoek: afgeronde hoeken 45">
                  <a:extLst>
                    <a:ext uri="{FF2B5EF4-FFF2-40B4-BE49-F238E27FC236}">
                      <a16:creationId xmlns:a16="http://schemas.microsoft.com/office/drawing/2014/main" id="{DB4BF630-ED14-4D39-A79E-47CC241E7FCC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Vrije vorm: vorm 46">
                  <a:extLst>
                    <a:ext uri="{FF2B5EF4-FFF2-40B4-BE49-F238E27FC236}">
                      <a16:creationId xmlns:a16="http://schemas.microsoft.com/office/drawing/2014/main" id="{78CD76A7-1590-4C56-9DDF-DA16737169DA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4" name="Gelijkbenige driehoek 43">
                <a:extLst>
                  <a:ext uri="{FF2B5EF4-FFF2-40B4-BE49-F238E27FC236}">
                    <a16:creationId xmlns:a16="http://schemas.microsoft.com/office/drawing/2014/main" id="{CB39E84D-ADE3-40FE-B4FB-ACA7B69D65B2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4540869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1951514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Tijdelijke aanduiding voor tekst 143">
            <a:extLst>
              <a:ext uri="{FF2B5EF4-FFF2-40B4-BE49-F238E27FC236}">
                <a16:creationId xmlns:a16="http://schemas.microsoft.com/office/drawing/2014/main" id="{65AF076A-EDB3-4F71-B89B-360D86CAC1D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3668329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9F92248F-7F02-475F-BDAF-46DB0C5D125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9897182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0938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789922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20197671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4135208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417146770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480014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3685646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12D13AA-DA8C-49D0-9DAC-1790DDE4B4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E8251C15-AA9B-452C-AEF1-559068BE59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44EC163F-3784-4F13-BF48-5DD6F2EADF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05D39912-F548-4CB6-B8A5-F9CE8A02F6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4B7DB94-F787-43FA-B78B-28417436AE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188273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252344238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986612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C9E5EC4-62CA-4FE2-89F4-F767160BDBB6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71953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59146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9103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1CC20F5-3345-40A9-835F-579B47BF4C2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8281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592460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18891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C1145B-C1BB-4CF5-B3D1-172B1993C9F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6330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86009" y="0"/>
            <a:ext cx="7505992" cy="5703376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7750823A-7BF5-4BBC-96D8-6C913DDD68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5935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980415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7915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26281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3550530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2061883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2041632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0309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15276D0-409F-4B72-9B52-3A5E3261B54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50864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C724EB9-697C-4B32-B028-11C0B350573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4108454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38F5A50-5C2A-4C9F-B24A-EF048D4D74C0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756376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13593D1-BDA9-4B05-8828-83D98BC9264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80124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297504A-5DF6-4825-A12F-63E66BDBEE7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77572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3259379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808986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149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8258DF-8C32-4896-88FC-0EFF976B03B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20122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59743BB-70E4-4A4C-843D-C037576219E5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45233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03386F-C101-4B30-8CD2-E99098A4E229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7238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E78F674-529B-47F6-AB3C-AD256A1AEA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66485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F206B0A0-67D6-484A-A1DA-D8A3A87F0A5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823017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EDCC700A-BACD-414F-9754-439F2A7B700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267550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50076AF-ED87-4992-BC00-F571F1F2854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40010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8FB94C-2B5A-4943-B080-14AA1A1E25A3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261238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863688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8A9F11F-EAEF-4034-AEBB-6D2E7B8A24A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1409557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910566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334716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3153615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Tijdelijke aanduiding voor tekst 143">
            <a:extLst>
              <a:ext uri="{FF2B5EF4-FFF2-40B4-BE49-F238E27FC236}">
                <a16:creationId xmlns:a16="http://schemas.microsoft.com/office/drawing/2014/main" id="{E76DA1F2-5C3C-4FE7-B45B-2970C050E46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8075925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EEBDB68E-99CC-4AB9-98AF-60C0E61135B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0046083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231496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601463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- INSTRUCTIE">
            <a:extLst>
              <a:ext uri="{FF2B5EF4-FFF2-40B4-BE49-F238E27FC236}">
                <a16:creationId xmlns:a16="http://schemas.microsoft.com/office/drawing/2014/main" id="{CE2319CB-A2DE-476A-B096-15CBFBC50955}"/>
              </a:ext>
            </a:extLst>
          </p:cNvPr>
          <p:cNvGrpSpPr/>
          <p:nvPr userDrawn="1"/>
        </p:nvGrpSpPr>
        <p:grpSpPr>
          <a:xfrm>
            <a:off x="-3786164" y="0"/>
            <a:ext cx="3693113" cy="6209710"/>
            <a:chOff x="-3786164" y="0"/>
            <a:chExt cx="3693113" cy="6209710"/>
          </a:xfrm>
        </p:grpSpPr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C82D36B3-E39A-422B-B52B-D6EA11A68388}"/>
                </a:ext>
              </a:extLst>
            </p:cNvPr>
            <p:cNvSpPr/>
            <p:nvPr userDrawn="1"/>
          </p:nvSpPr>
          <p:spPr>
            <a:xfrm>
              <a:off x="-3786164" y="0"/>
              <a:ext cx="3593091" cy="55721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ICOON invoegen/opmaken</a:t>
              </a:r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B8A94611-C34A-477A-8A69-B946F015A785}"/>
                </a:ext>
              </a:extLst>
            </p:cNvPr>
            <p:cNvSpPr/>
            <p:nvPr userDrawn="1"/>
          </p:nvSpPr>
          <p:spPr>
            <a:xfrm>
              <a:off x="-3786164" y="5381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3E494A83-DD59-46A4-95B1-0073D5FE02D9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C74DCE33-C66E-4AF9-9140-2C4E34548E43}"/>
                </a:ext>
              </a:extLst>
            </p:cNvPr>
            <p:cNvSpPr/>
            <p:nvPr userDrawn="1"/>
          </p:nvSpPr>
          <p:spPr>
            <a:xfrm>
              <a:off x="-3319416" y="465323"/>
              <a:ext cx="2944087" cy="6618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het bestaande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icoon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‘Iconen’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Ovaal 77">
              <a:extLst>
                <a:ext uri="{FF2B5EF4-FFF2-40B4-BE49-F238E27FC236}">
                  <a16:creationId xmlns:a16="http://schemas.microsoft.com/office/drawing/2014/main" id="{D494CAD8-7606-4143-8609-BD19BEA686C0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B84C760C-57BE-425A-89A4-134E20EB984F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het icoon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1ECC907E-CE84-493B-B83C-1A050A3D9B93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99AACB58-81EB-4965-8C94-DE7A202C7F2E}"/>
                </a:ext>
              </a:extLst>
            </p:cNvPr>
            <p:cNvSpPr/>
            <p:nvPr userDrawn="1"/>
          </p:nvSpPr>
          <p:spPr>
            <a:xfrm>
              <a:off x="-3603587" y="26348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0E14C71E-01C4-4C1C-B924-4504966B8665}"/>
                </a:ext>
              </a:extLst>
            </p:cNvPr>
            <p:cNvSpPr/>
            <p:nvPr userDrawn="1"/>
          </p:nvSpPr>
          <p:spPr>
            <a:xfrm>
              <a:off x="-3319415" y="2634835"/>
              <a:ext cx="2944682" cy="6377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het icoon op de gewenste positie op de slide. Om het icoon een andere kleur te geven,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tekenen’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-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83" name="ICOON_info">
              <a:extLst>
                <a:ext uri="{FF2B5EF4-FFF2-40B4-BE49-F238E27FC236}">
                  <a16:creationId xmlns:a16="http://schemas.microsoft.com/office/drawing/2014/main" id="{56F9126A-FCCD-40E5-9792-C0D821413445}"/>
                </a:ext>
              </a:extLst>
            </p:cNvPr>
            <p:cNvGrpSpPr/>
            <p:nvPr userDrawn="1"/>
          </p:nvGrpSpPr>
          <p:grpSpPr>
            <a:xfrm>
              <a:off x="-376736" y="5210661"/>
              <a:ext cx="283685" cy="283685"/>
              <a:chOff x="-510741" y="5913713"/>
              <a:chExt cx="267555" cy="267555"/>
            </a:xfrm>
          </p:grpSpPr>
          <p:sp>
            <p:nvSpPr>
              <p:cNvPr id="142" name="Ovaal 141">
                <a:extLst>
                  <a:ext uri="{FF2B5EF4-FFF2-40B4-BE49-F238E27FC236}">
                    <a16:creationId xmlns:a16="http://schemas.microsoft.com/office/drawing/2014/main" id="{D4B2730A-17BC-48D1-AD98-8C2C3283C21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3" name="Graphic 163" descr="Informatie">
                <a:extLst>
                  <a:ext uri="{FF2B5EF4-FFF2-40B4-BE49-F238E27FC236}">
                    <a16:creationId xmlns:a16="http://schemas.microsoft.com/office/drawing/2014/main" id="{38C8B7EE-966E-4973-B032-549A9887035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4" name="Groep 83">
              <a:extLst>
                <a:ext uri="{FF2B5EF4-FFF2-40B4-BE49-F238E27FC236}">
                  <a16:creationId xmlns:a16="http://schemas.microsoft.com/office/drawing/2014/main" id="{105C6647-4AE2-4722-961F-29E580C49A80}"/>
                </a:ext>
              </a:extLst>
            </p:cNvPr>
            <p:cNvGrpSpPr/>
            <p:nvPr userDrawn="1"/>
          </p:nvGrpSpPr>
          <p:grpSpPr>
            <a:xfrm>
              <a:off x="-938434" y="5519087"/>
              <a:ext cx="627798" cy="576693"/>
              <a:chOff x="-938434" y="4570310"/>
              <a:chExt cx="627798" cy="576693"/>
            </a:xfrm>
          </p:grpSpPr>
          <p:grpSp>
            <p:nvGrpSpPr>
              <p:cNvPr id="137" name="Inspireren">
                <a:extLst>
                  <a:ext uri="{FF2B5EF4-FFF2-40B4-BE49-F238E27FC236}">
                    <a16:creationId xmlns:a16="http://schemas.microsoft.com/office/drawing/2014/main" id="{D45EE1CD-27E5-49E0-9744-28FF565C7CB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39" name="Freeform 12">
                  <a:extLst>
                    <a:ext uri="{FF2B5EF4-FFF2-40B4-BE49-F238E27FC236}">
                      <a16:creationId xmlns:a16="http://schemas.microsoft.com/office/drawing/2014/main" id="{37E05231-716A-4719-BBEE-9C1E61A9C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0" name="Freeform 13">
                  <a:extLst>
                    <a:ext uri="{FF2B5EF4-FFF2-40B4-BE49-F238E27FC236}">
                      <a16:creationId xmlns:a16="http://schemas.microsoft.com/office/drawing/2014/main" id="{2F3BEE13-BB11-40CE-AFBE-107384649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1" name="Freeform 14">
                  <a:extLst>
                    <a:ext uri="{FF2B5EF4-FFF2-40B4-BE49-F238E27FC236}">
                      <a16:creationId xmlns:a16="http://schemas.microsoft.com/office/drawing/2014/main" id="{56FDF09B-D045-437C-9A24-FD710EBA39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AE0A56D5-F329-4FFC-B89A-E6DB4F08C550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  <p:grpSp>
          <p:nvGrpSpPr>
            <p:cNvPr id="85" name="Groep 84">
              <a:extLst>
                <a:ext uri="{FF2B5EF4-FFF2-40B4-BE49-F238E27FC236}">
                  <a16:creationId xmlns:a16="http://schemas.microsoft.com/office/drawing/2014/main" id="{CE5FDA32-0F51-4DBB-8048-3A60F0E17995}"/>
                </a:ext>
              </a:extLst>
            </p:cNvPr>
            <p:cNvGrpSpPr/>
            <p:nvPr userDrawn="1"/>
          </p:nvGrpSpPr>
          <p:grpSpPr>
            <a:xfrm>
              <a:off x="-3398401" y="1222628"/>
              <a:ext cx="491631" cy="410839"/>
              <a:chOff x="-3241990" y="1222628"/>
              <a:chExt cx="491631" cy="410839"/>
            </a:xfrm>
          </p:grpSpPr>
          <p:sp>
            <p:nvSpPr>
              <p:cNvPr id="124" name="Tekstvak 123">
                <a:extLst>
                  <a:ext uri="{FF2B5EF4-FFF2-40B4-BE49-F238E27FC236}">
                    <a16:creationId xmlns:a16="http://schemas.microsoft.com/office/drawing/2014/main" id="{3C26E216-CB62-48D4-B50D-D7AD20FA1675}"/>
                  </a:ext>
                </a:extLst>
              </p:cNvPr>
              <p:cNvSpPr txBox="1"/>
              <p:nvPr userDrawn="1"/>
            </p:nvSpPr>
            <p:spPr>
              <a:xfrm>
                <a:off x="-3241990" y="1489960"/>
                <a:ext cx="491631" cy="14350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Iconen</a:t>
                </a:r>
              </a:p>
            </p:txBody>
          </p: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D097510B-5CBB-493F-8592-96A154698279}"/>
                  </a:ext>
                </a:extLst>
              </p:cNvPr>
              <p:cNvGrpSpPr/>
              <p:nvPr userDrawn="1"/>
            </p:nvGrpSpPr>
            <p:grpSpPr>
              <a:xfrm>
                <a:off x="-3119153" y="1222628"/>
                <a:ext cx="245956" cy="246691"/>
                <a:chOff x="1314120" y="4794393"/>
                <a:chExt cx="1787447" cy="1792785"/>
              </a:xfrm>
            </p:grpSpPr>
            <p:grpSp>
              <p:nvGrpSpPr>
                <p:cNvPr id="126" name="Groep 125">
                  <a:extLst>
                    <a:ext uri="{FF2B5EF4-FFF2-40B4-BE49-F238E27FC236}">
                      <a16:creationId xmlns:a16="http://schemas.microsoft.com/office/drawing/2014/main" id="{98130B1B-E836-4EBE-A457-B5EF342D45D6}"/>
                    </a:ext>
                  </a:extLst>
                </p:cNvPr>
                <p:cNvGrpSpPr/>
                <p:nvPr/>
              </p:nvGrpSpPr>
              <p:grpSpPr>
                <a:xfrm>
                  <a:off x="1314120" y="4794393"/>
                  <a:ext cx="1787447" cy="1792785"/>
                  <a:chOff x="1314120" y="4794393"/>
                  <a:chExt cx="1787447" cy="179278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grpSp>
                <p:nvGrpSpPr>
                  <p:cNvPr id="128" name="Groep 127">
                    <a:extLst>
                      <a:ext uri="{FF2B5EF4-FFF2-40B4-BE49-F238E27FC236}">
                        <a16:creationId xmlns:a16="http://schemas.microsoft.com/office/drawing/2014/main" id="{313BF22C-CBCB-4BF2-B653-383C05F43B0D}"/>
                      </a:ext>
                    </a:extLst>
                  </p:cNvPr>
                  <p:cNvGrpSpPr/>
                  <p:nvPr/>
                </p:nvGrpSpPr>
                <p:grpSpPr>
                  <a:xfrm>
                    <a:off x="1314120" y="4794393"/>
                    <a:ext cx="1787447" cy="1792785"/>
                    <a:chOff x="1314120" y="4794393"/>
                    <a:chExt cx="1787447" cy="1792785"/>
                  </a:xfrm>
                  <a:grpFill/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B0D49F48-B47C-4C2A-A477-2689A94A1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6CBF1B1A-AB69-4207-9819-C16A7E6BB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5" name="Vrije vorm: vorm 134">
                      <a:extLst>
                        <a:ext uri="{FF2B5EF4-FFF2-40B4-BE49-F238E27FC236}">
                          <a16:creationId xmlns:a16="http://schemas.microsoft.com/office/drawing/2014/main" id="{29F87627-02EB-4E4B-B673-08F5153F0E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6" name="Vrije vorm: vorm 135">
                      <a:extLst>
                        <a:ext uri="{FF2B5EF4-FFF2-40B4-BE49-F238E27FC236}">
                          <a16:creationId xmlns:a16="http://schemas.microsoft.com/office/drawing/2014/main" id="{5464FA17-CE0D-40DD-8E51-73BE18434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  <p:grpSp>
                <p:nvGrpSpPr>
                  <p:cNvPr id="129" name="Groep 128">
                    <a:extLst>
                      <a:ext uri="{FF2B5EF4-FFF2-40B4-BE49-F238E27FC236}">
                        <a16:creationId xmlns:a16="http://schemas.microsoft.com/office/drawing/2014/main" id="{03D6E4DE-97A6-485E-AC99-EC8DD3403AD1}"/>
                      </a:ext>
                    </a:extLst>
                  </p:cNvPr>
                  <p:cNvGrpSpPr/>
                  <p:nvPr/>
                </p:nvGrpSpPr>
                <p:grpSpPr>
                  <a:xfrm>
                    <a:off x="1544558" y="5023941"/>
                    <a:ext cx="1270519" cy="1329241"/>
                    <a:chOff x="1544558" y="5023941"/>
                    <a:chExt cx="1270519" cy="1329241"/>
                  </a:xfrm>
                  <a:grpFill/>
                </p:grpSpPr>
                <p:sp>
                  <p:nvSpPr>
                    <p:cNvPr id="130" name="Vrije vorm: vorm 129">
                      <a:extLst>
                        <a:ext uri="{FF2B5EF4-FFF2-40B4-BE49-F238E27FC236}">
                          <a16:creationId xmlns:a16="http://schemas.microsoft.com/office/drawing/2014/main" id="{58F1F3CA-4035-4926-86E2-4B2B73805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4558" y="5033728"/>
                      <a:ext cx="391477" cy="391477"/>
                    </a:xfrm>
                    <a:custGeom>
                      <a:avLst/>
                      <a:gdLst>
                        <a:gd name="connsiteX0" fmla="*/ 338071 w 391476"/>
                        <a:gd name="connsiteY0" fmla="*/ 146781 h 391476"/>
                        <a:gd name="connsiteX1" fmla="*/ 338071 w 391476"/>
                        <a:gd name="connsiteY1" fmla="*/ 54251 h 391476"/>
                        <a:gd name="connsiteX2" fmla="*/ 290026 w 391476"/>
                        <a:gd name="connsiteY2" fmla="*/ 54251 h 391476"/>
                        <a:gd name="connsiteX3" fmla="*/ 290026 w 391476"/>
                        <a:gd name="connsiteY3" fmla="*/ 98737 h 391476"/>
                        <a:gd name="connsiteX4" fmla="*/ 197496 w 391476"/>
                        <a:gd name="connsiteY4" fmla="*/ 6206 h 391476"/>
                        <a:gd name="connsiteX5" fmla="*/ 6206 w 391476"/>
                        <a:gd name="connsiteY5" fmla="*/ 197496 h 391476"/>
                        <a:gd name="connsiteX6" fmla="*/ 7096 w 391476"/>
                        <a:gd name="connsiteY6" fmla="*/ 387896 h 391476"/>
                        <a:gd name="connsiteX7" fmla="*/ 146781 w 391476"/>
                        <a:gd name="connsiteY7" fmla="*/ 387896 h 391476"/>
                        <a:gd name="connsiteX8" fmla="*/ 242871 w 391476"/>
                        <a:gd name="connsiteY8" fmla="*/ 387896 h 391476"/>
                        <a:gd name="connsiteX9" fmla="*/ 388785 w 391476"/>
                        <a:gd name="connsiteY9" fmla="*/ 387896 h 391476"/>
                        <a:gd name="connsiteX10" fmla="*/ 388785 w 391476"/>
                        <a:gd name="connsiteY10" fmla="*/ 197496 h 391476"/>
                        <a:gd name="connsiteX11" fmla="*/ 338071 w 391476"/>
                        <a:gd name="connsiteY11" fmla="*/ 146781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1476" h="391476">
                          <a:moveTo>
                            <a:pt x="338071" y="146781"/>
                          </a:moveTo>
                          <a:lnTo>
                            <a:pt x="338071" y="54251"/>
                          </a:lnTo>
                          <a:lnTo>
                            <a:pt x="290026" y="54251"/>
                          </a:lnTo>
                          <a:lnTo>
                            <a:pt x="290026" y="98737"/>
                          </a:lnTo>
                          <a:lnTo>
                            <a:pt x="197496" y="6206"/>
                          </a:lnTo>
                          <a:lnTo>
                            <a:pt x="6206" y="197496"/>
                          </a:lnTo>
                          <a:lnTo>
                            <a:pt x="7096" y="387896"/>
                          </a:lnTo>
                          <a:lnTo>
                            <a:pt x="146781" y="387896"/>
                          </a:lnTo>
                          <a:lnTo>
                            <a:pt x="242871" y="387896"/>
                          </a:lnTo>
                          <a:lnTo>
                            <a:pt x="388785" y="387896"/>
                          </a:lnTo>
                          <a:lnTo>
                            <a:pt x="388785" y="197496"/>
                          </a:lnTo>
                          <a:lnTo>
                            <a:pt x="338071" y="146781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1" name="Vrije vorm: vorm 130">
                      <a:extLst>
                        <a:ext uri="{FF2B5EF4-FFF2-40B4-BE49-F238E27FC236}">
                          <a16:creationId xmlns:a16="http://schemas.microsoft.com/office/drawing/2014/main" id="{3E43659E-57AB-4AA5-80CE-E9EFA43FF5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0367" y="5023941"/>
                      <a:ext cx="284710" cy="391477"/>
                    </a:xfrm>
                    <a:custGeom>
                      <a:avLst/>
                      <a:gdLst>
                        <a:gd name="connsiteX0" fmla="*/ 208172 w 284710"/>
                        <a:gd name="connsiteY0" fmla="*/ 169914 h 391476"/>
                        <a:gd name="connsiteX1" fmla="*/ 238423 w 284710"/>
                        <a:gd name="connsiteY1" fmla="*/ 100516 h 391476"/>
                        <a:gd name="connsiteX2" fmla="*/ 145892 w 284710"/>
                        <a:gd name="connsiteY2" fmla="*/ 6206 h 391476"/>
                        <a:gd name="connsiteX3" fmla="*/ 53361 w 284710"/>
                        <a:gd name="connsiteY3" fmla="*/ 100516 h 391476"/>
                        <a:gd name="connsiteX4" fmla="*/ 83611 w 284710"/>
                        <a:gd name="connsiteY4" fmla="*/ 169914 h 391476"/>
                        <a:gd name="connsiteX5" fmla="*/ 6206 w 284710"/>
                        <a:gd name="connsiteY5" fmla="*/ 272232 h 391476"/>
                        <a:gd name="connsiteX6" fmla="*/ 6206 w 284710"/>
                        <a:gd name="connsiteY6" fmla="*/ 321167 h 391476"/>
                        <a:gd name="connsiteX7" fmla="*/ 6206 w 284710"/>
                        <a:gd name="connsiteY7" fmla="*/ 332733 h 391476"/>
                        <a:gd name="connsiteX8" fmla="*/ 6206 w 284710"/>
                        <a:gd name="connsiteY8" fmla="*/ 342520 h 391476"/>
                        <a:gd name="connsiteX9" fmla="*/ 6206 w 284710"/>
                        <a:gd name="connsiteY9" fmla="*/ 346079 h 391476"/>
                        <a:gd name="connsiteX10" fmla="*/ 6206 w 284710"/>
                        <a:gd name="connsiteY10" fmla="*/ 358535 h 391476"/>
                        <a:gd name="connsiteX11" fmla="*/ 6206 w 284710"/>
                        <a:gd name="connsiteY11" fmla="*/ 389675 h 391476"/>
                        <a:gd name="connsiteX12" fmla="*/ 287357 w 284710"/>
                        <a:gd name="connsiteY12" fmla="*/ 389675 h 391476"/>
                        <a:gd name="connsiteX13" fmla="*/ 287357 w 284710"/>
                        <a:gd name="connsiteY13" fmla="*/ 272232 h 391476"/>
                        <a:gd name="connsiteX14" fmla="*/ 208172 w 284710"/>
                        <a:gd name="connsiteY14" fmla="*/ 169914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84710" h="391476">
                          <a:moveTo>
                            <a:pt x="208172" y="169914"/>
                          </a:moveTo>
                          <a:cubicBezTo>
                            <a:pt x="226856" y="153010"/>
                            <a:pt x="238423" y="128097"/>
                            <a:pt x="238423" y="100516"/>
                          </a:cubicBezTo>
                          <a:cubicBezTo>
                            <a:pt x="238423" y="48912"/>
                            <a:pt x="196606" y="6206"/>
                            <a:pt x="145892" y="6206"/>
                          </a:cubicBezTo>
                          <a:cubicBezTo>
                            <a:pt x="95178" y="6206"/>
                            <a:pt x="53361" y="48023"/>
                            <a:pt x="53361" y="100516"/>
                          </a:cubicBezTo>
                          <a:cubicBezTo>
                            <a:pt x="53361" y="128097"/>
                            <a:pt x="64927" y="152120"/>
                            <a:pt x="83611" y="169914"/>
                          </a:cubicBezTo>
                          <a:cubicBezTo>
                            <a:pt x="37346" y="187709"/>
                            <a:pt x="6206" y="224187"/>
                            <a:pt x="6206" y="272232"/>
                          </a:cubicBezTo>
                          <a:lnTo>
                            <a:pt x="6206" y="321167"/>
                          </a:lnTo>
                          <a:lnTo>
                            <a:pt x="6206" y="332733"/>
                          </a:lnTo>
                          <a:lnTo>
                            <a:pt x="6206" y="342520"/>
                          </a:lnTo>
                          <a:lnTo>
                            <a:pt x="6206" y="346079"/>
                          </a:lnTo>
                          <a:lnTo>
                            <a:pt x="6206" y="358535"/>
                          </a:lnTo>
                          <a:lnTo>
                            <a:pt x="6206" y="389675"/>
                          </a:lnTo>
                          <a:lnTo>
                            <a:pt x="287357" y="389675"/>
                          </a:lnTo>
                          <a:lnTo>
                            <a:pt x="287357" y="272232"/>
                          </a:lnTo>
                          <a:cubicBezTo>
                            <a:pt x="285578" y="224187"/>
                            <a:pt x="253548" y="186819"/>
                            <a:pt x="208172" y="169914"/>
                          </a:cubicBez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2" name="Vrije vorm: vorm 131">
                      <a:extLst>
                        <a:ext uri="{FF2B5EF4-FFF2-40B4-BE49-F238E27FC236}">
                          <a16:creationId xmlns:a16="http://schemas.microsoft.com/office/drawing/2014/main" id="{DE2EFE58-D82C-40D2-9A49-857FA704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720" y="5961705"/>
                      <a:ext cx="275813" cy="391477"/>
                    </a:xfrm>
                    <a:custGeom>
                      <a:avLst/>
                      <a:gdLst>
                        <a:gd name="connsiteX0" fmla="*/ 142333 w 275813"/>
                        <a:gd name="connsiteY0" fmla="*/ 388785 h 391476"/>
                        <a:gd name="connsiteX1" fmla="*/ 278460 w 275813"/>
                        <a:gd name="connsiteY1" fmla="*/ 252658 h 391476"/>
                        <a:gd name="connsiteX2" fmla="*/ 274011 w 275813"/>
                        <a:gd name="connsiteY2" fmla="*/ 219738 h 391476"/>
                        <a:gd name="connsiteX3" fmla="*/ 269563 w 275813"/>
                        <a:gd name="connsiteY3" fmla="*/ 206393 h 391476"/>
                        <a:gd name="connsiteX4" fmla="*/ 242871 w 275813"/>
                        <a:gd name="connsiteY4" fmla="*/ 161907 h 391476"/>
                        <a:gd name="connsiteX5" fmla="*/ 142333 w 275813"/>
                        <a:gd name="connsiteY5" fmla="*/ 6206 h 391476"/>
                        <a:gd name="connsiteX6" fmla="*/ 41795 w 275813"/>
                        <a:gd name="connsiteY6" fmla="*/ 161907 h 391476"/>
                        <a:gd name="connsiteX7" fmla="*/ 15103 w 275813"/>
                        <a:gd name="connsiteY7" fmla="*/ 206393 h 391476"/>
                        <a:gd name="connsiteX8" fmla="*/ 10654 w 275813"/>
                        <a:gd name="connsiteY8" fmla="*/ 219738 h 391476"/>
                        <a:gd name="connsiteX9" fmla="*/ 6206 w 275813"/>
                        <a:gd name="connsiteY9" fmla="*/ 252658 h 391476"/>
                        <a:gd name="connsiteX10" fmla="*/ 142333 w 275813"/>
                        <a:gd name="connsiteY10" fmla="*/ 388785 h 391476"/>
                        <a:gd name="connsiteX11" fmla="*/ 142333 w 275813"/>
                        <a:gd name="connsiteY11" fmla="*/ 388785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5813" h="391476">
                          <a:moveTo>
                            <a:pt x="142333" y="388785"/>
                          </a:moveTo>
                          <a:cubicBezTo>
                            <a:pt x="217069" y="388785"/>
                            <a:pt x="278460" y="328284"/>
                            <a:pt x="278460" y="252658"/>
                          </a:cubicBezTo>
                          <a:cubicBezTo>
                            <a:pt x="278460" y="241092"/>
                            <a:pt x="276681" y="230415"/>
                            <a:pt x="274011" y="219738"/>
                          </a:cubicBezTo>
                          <a:cubicBezTo>
                            <a:pt x="273122" y="215290"/>
                            <a:pt x="271342" y="210841"/>
                            <a:pt x="269563" y="206393"/>
                          </a:cubicBezTo>
                          <a:lnTo>
                            <a:pt x="242871" y="161907"/>
                          </a:lnTo>
                          <a:lnTo>
                            <a:pt x="142333" y="6206"/>
                          </a:lnTo>
                          <a:lnTo>
                            <a:pt x="41795" y="161907"/>
                          </a:lnTo>
                          <a:lnTo>
                            <a:pt x="15103" y="206393"/>
                          </a:lnTo>
                          <a:cubicBezTo>
                            <a:pt x="13324" y="210841"/>
                            <a:pt x="12434" y="215290"/>
                            <a:pt x="10654" y="219738"/>
                          </a:cubicBezTo>
                          <a:cubicBezTo>
                            <a:pt x="7985" y="230415"/>
                            <a:pt x="6206" y="241092"/>
                            <a:pt x="6206" y="252658"/>
                          </a:cubicBezTo>
                          <a:cubicBezTo>
                            <a:pt x="6206" y="327395"/>
                            <a:pt x="67596" y="388785"/>
                            <a:pt x="142333" y="388785"/>
                          </a:cubicBezTo>
                          <a:lnTo>
                            <a:pt x="142333" y="388785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</p:grpSp>
            <p:sp>
              <p:nvSpPr>
                <p:cNvPr id="127" name="Vrije vorm: vorm 126">
                  <a:extLst>
                    <a:ext uri="{FF2B5EF4-FFF2-40B4-BE49-F238E27FC236}">
                      <a16:creationId xmlns:a16="http://schemas.microsoft.com/office/drawing/2014/main" id="{8780C616-5D4D-4455-A734-30F5CDB0EAF7}"/>
                    </a:ext>
                  </a:extLst>
                </p:cNvPr>
                <p:cNvSpPr/>
                <p:nvPr/>
              </p:nvSpPr>
              <p:spPr>
                <a:xfrm>
                  <a:off x="2476984" y="5962595"/>
                  <a:ext cx="391477" cy="391477"/>
                </a:xfrm>
                <a:custGeom>
                  <a:avLst/>
                  <a:gdLst>
                    <a:gd name="connsiteX0" fmla="*/ 43574 w 391476"/>
                    <a:gd name="connsiteY0" fmla="*/ 81832 h 391476"/>
                    <a:gd name="connsiteX1" fmla="*/ 10654 w 391476"/>
                    <a:gd name="connsiteY1" fmla="*/ 149451 h 391476"/>
                    <a:gd name="connsiteX2" fmla="*/ 65817 w 391476"/>
                    <a:gd name="connsiteY2" fmla="*/ 176142 h 391476"/>
                    <a:gd name="connsiteX3" fmla="*/ 64038 w 391476"/>
                    <a:gd name="connsiteY3" fmla="*/ 205503 h 391476"/>
                    <a:gd name="connsiteX4" fmla="*/ 6206 w 391476"/>
                    <a:gd name="connsiteY4" fmla="*/ 225966 h 391476"/>
                    <a:gd name="connsiteX5" fmla="*/ 31118 w 391476"/>
                    <a:gd name="connsiteY5" fmla="*/ 297144 h 391476"/>
                    <a:gd name="connsiteX6" fmla="*/ 88950 w 391476"/>
                    <a:gd name="connsiteY6" fmla="*/ 276680 h 391476"/>
                    <a:gd name="connsiteX7" fmla="*/ 108524 w 391476"/>
                    <a:gd name="connsiteY7" fmla="*/ 298034 h 391476"/>
                    <a:gd name="connsiteX8" fmla="*/ 81832 w 391476"/>
                    <a:gd name="connsiteY8" fmla="*/ 353196 h 391476"/>
                    <a:gd name="connsiteX9" fmla="*/ 149451 w 391476"/>
                    <a:gd name="connsiteY9" fmla="*/ 386116 h 391476"/>
                    <a:gd name="connsiteX10" fmla="*/ 176142 w 391476"/>
                    <a:gd name="connsiteY10" fmla="*/ 330953 h 391476"/>
                    <a:gd name="connsiteX11" fmla="*/ 205503 w 391476"/>
                    <a:gd name="connsiteY11" fmla="*/ 332733 h 391476"/>
                    <a:gd name="connsiteX12" fmla="*/ 225966 w 391476"/>
                    <a:gd name="connsiteY12" fmla="*/ 390565 h 391476"/>
                    <a:gd name="connsiteX13" fmla="*/ 297144 w 391476"/>
                    <a:gd name="connsiteY13" fmla="*/ 365652 h 391476"/>
                    <a:gd name="connsiteX14" fmla="*/ 276681 w 391476"/>
                    <a:gd name="connsiteY14" fmla="*/ 307821 h 391476"/>
                    <a:gd name="connsiteX15" fmla="*/ 298034 w 391476"/>
                    <a:gd name="connsiteY15" fmla="*/ 288247 h 391476"/>
                    <a:gd name="connsiteX16" fmla="*/ 353196 w 391476"/>
                    <a:gd name="connsiteY16" fmla="*/ 314938 h 391476"/>
                    <a:gd name="connsiteX17" fmla="*/ 386116 w 391476"/>
                    <a:gd name="connsiteY17" fmla="*/ 247320 h 391476"/>
                    <a:gd name="connsiteX18" fmla="*/ 330953 w 391476"/>
                    <a:gd name="connsiteY18" fmla="*/ 220628 h 391476"/>
                    <a:gd name="connsiteX19" fmla="*/ 332733 w 391476"/>
                    <a:gd name="connsiteY19" fmla="*/ 191267 h 391476"/>
                    <a:gd name="connsiteX20" fmla="*/ 390565 w 391476"/>
                    <a:gd name="connsiteY20" fmla="*/ 170804 h 391476"/>
                    <a:gd name="connsiteX21" fmla="*/ 365653 w 391476"/>
                    <a:gd name="connsiteY21" fmla="*/ 99626 h 391476"/>
                    <a:gd name="connsiteX22" fmla="*/ 307821 w 391476"/>
                    <a:gd name="connsiteY22" fmla="*/ 120090 h 391476"/>
                    <a:gd name="connsiteX23" fmla="*/ 288247 w 391476"/>
                    <a:gd name="connsiteY23" fmla="*/ 98737 h 391476"/>
                    <a:gd name="connsiteX24" fmla="*/ 314938 w 391476"/>
                    <a:gd name="connsiteY24" fmla="*/ 43574 h 391476"/>
                    <a:gd name="connsiteX25" fmla="*/ 247320 w 391476"/>
                    <a:gd name="connsiteY25" fmla="*/ 10654 h 391476"/>
                    <a:gd name="connsiteX26" fmla="*/ 220628 w 391476"/>
                    <a:gd name="connsiteY26" fmla="*/ 65817 h 391476"/>
                    <a:gd name="connsiteX27" fmla="*/ 191267 w 391476"/>
                    <a:gd name="connsiteY27" fmla="*/ 64038 h 391476"/>
                    <a:gd name="connsiteX28" fmla="*/ 170804 w 391476"/>
                    <a:gd name="connsiteY28" fmla="*/ 6206 h 391476"/>
                    <a:gd name="connsiteX29" fmla="*/ 99626 w 391476"/>
                    <a:gd name="connsiteY29" fmla="*/ 31118 h 391476"/>
                    <a:gd name="connsiteX30" fmla="*/ 120090 w 391476"/>
                    <a:gd name="connsiteY30" fmla="*/ 88950 h 391476"/>
                    <a:gd name="connsiteX31" fmla="*/ 98737 w 391476"/>
                    <a:gd name="connsiteY31" fmla="*/ 108524 h 391476"/>
                    <a:gd name="connsiteX32" fmla="*/ 43574 w 391476"/>
                    <a:gd name="connsiteY32" fmla="*/ 81832 h 391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91476" h="391476">
                      <a:moveTo>
                        <a:pt x="43574" y="81832"/>
                      </a:moveTo>
                      <a:lnTo>
                        <a:pt x="10654" y="149451"/>
                      </a:lnTo>
                      <a:lnTo>
                        <a:pt x="65817" y="176142"/>
                      </a:lnTo>
                      <a:cubicBezTo>
                        <a:pt x="64038" y="185929"/>
                        <a:pt x="64038" y="195716"/>
                        <a:pt x="64038" y="205503"/>
                      </a:cubicBezTo>
                      <a:lnTo>
                        <a:pt x="6206" y="225966"/>
                      </a:lnTo>
                      <a:lnTo>
                        <a:pt x="31118" y="297144"/>
                      </a:lnTo>
                      <a:lnTo>
                        <a:pt x="88950" y="276680"/>
                      </a:lnTo>
                      <a:cubicBezTo>
                        <a:pt x="94288" y="284688"/>
                        <a:pt x="101406" y="291806"/>
                        <a:pt x="108524" y="298034"/>
                      </a:cubicBezTo>
                      <a:lnTo>
                        <a:pt x="81832" y="353196"/>
                      </a:lnTo>
                      <a:lnTo>
                        <a:pt x="149451" y="386116"/>
                      </a:lnTo>
                      <a:lnTo>
                        <a:pt x="176142" y="330953"/>
                      </a:lnTo>
                      <a:cubicBezTo>
                        <a:pt x="185929" y="332733"/>
                        <a:pt x="195716" y="332733"/>
                        <a:pt x="205503" y="332733"/>
                      </a:cubicBezTo>
                      <a:lnTo>
                        <a:pt x="225966" y="390565"/>
                      </a:lnTo>
                      <a:lnTo>
                        <a:pt x="297144" y="365652"/>
                      </a:lnTo>
                      <a:lnTo>
                        <a:pt x="276681" y="307821"/>
                      </a:lnTo>
                      <a:cubicBezTo>
                        <a:pt x="284688" y="302482"/>
                        <a:pt x="291806" y="295365"/>
                        <a:pt x="298034" y="288247"/>
                      </a:cubicBezTo>
                      <a:lnTo>
                        <a:pt x="353196" y="314938"/>
                      </a:lnTo>
                      <a:lnTo>
                        <a:pt x="386116" y="247320"/>
                      </a:lnTo>
                      <a:lnTo>
                        <a:pt x="330953" y="220628"/>
                      </a:lnTo>
                      <a:cubicBezTo>
                        <a:pt x="332733" y="210841"/>
                        <a:pt x="332733" y="201054"/>
                        <a:pt x="332733" y="191267"/>
                      </a:cubicBezTo>
                      <a:lnTo>
                        <a:pt x="390565" y="170804"/>
                      </a:lnTo>
                      <a:lnTo>
                        <a:pt x="365653" y="99626"/>
                      </a:lnTo>
                      <a:lnTo>
                        <a:pt x="307821" y="120090"/>
                      </a:lnTo>
                      <a:cubicBezTo>
                        <a:pt x="302482" y="112082"/>
                        <a:pt x="295365" y="104965"/>
                        <a:pt x="288247" y="98737"/>
                      </a:cubicBezTo>
                      <a:lnTo>
                        <a:pt x="314938" y="43574"/>
                      </a:lnTo>
                      <a:lnTo>
                        <a:pt x="247320" y="10654"/>
                      </a:lnTo>
                      <a:lnTo>
                        <a:pt x="220628" y="65817"/>
                      </a:lnTo>
                      <a:cubicBezTo>
                        <a:pt x="210841" y="64038"/>
                        <a:pt x="201054" y="64038"/>
                        <a:pt x="191267" y="64038"/>
                      </a:cubicBezTo>
                      <a:lnTo>
                        <a:pt x="170804" y="6206"/>
                      </a:lnTo>
                      <a:lnTo>
                        <a:pt x="99626" y="31118"/>
                      </a:lnTo>
                      <a:lnTo>
                        <a:pt x="120090" y="88950"/>
                      </a:lnTo>
                      <a:cubicBezTo>
                        <a:pt x="112082" y="94288"/>
                        <a:pt x="104965" y="101406"/>
                        <a:pt x="98737" y="108524"/>
                      </a:cubicBezTo>
                      <a:lnTo>
                        <a:pt x="43574" y="81832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8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8108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</p:grpSp>
        </p:grp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70D5797E-8FB8-4B4B-93AB-267B26E1FCF8}"/>
                </a:ext>
              </a:extLst>
            </p:cNvPr>
            <p:cNvGrpSpPr/>
            <p:nvPr userDrawn="1"/>
          </p:nvGrpSpPr>
          <p:grpSpPr>
            <a:xfrm>
              <a:off x="-3314820" y="3391746"/>
              <a:ext cx="1381246" cy="331361"/>
              <a:chOff x="-3314820" y="3391746"/>
              <a:chExt cx="1381246" cy="331361"/>
            </a:xfrm>
          </p:grpSpPr>
          <p:sp>
            <p:nvSpPr>
              <p:cNvPr id="115" name="Rechthoek 114">
                <a:extLst>
                  <a:ext uri="{FF2B5EF4-FFF2-40B4-BE49-F238E27FC236}">
                    <a16:creationId xmlns:a16="http://schemas.microsoft.com/office/drawing/2014/main" id="{BD3F3D1E-970D-40E2-9858-550FCEAAA1EC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AD43DA09-AE1D-42CC-BEC0-98CB9DBB010B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Tekstvak 116">
                <a:extLst>
                  <a:ext uri="{FF2B5EF4-FFF2-40B4-BE49-F238E27FC236}">
                    <a16:creationId xmlns:a16="http://schemas.microsoft.com/office/drawing/2014/main" id="{7D6DB409-FC01-4E12-8346-E56CD5C7372F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118" name="Vrije vorm: vorm 117">
                <a:extLst>
                  <a:ext uri="{FF2B5EF4-FFF2-40B4-BE49-F238E27FC236}">
                    <a16:creationId xmlns:a16="http://schemas.microsoft.com/office/drawing/2014/main" id="{26E1ED8E-7674-4CD4-B6FF-0FBED816CBA7}"/>
                  </a:ext>
                </a:extLst>
              </p:cNvPr>
              <p:cNvSpPr/>
              <p:nvPr userDrawn="1"/>
            </p:nvSpPr>
            <p:spPr>
              <a:xfrm>
                <a:off x="-2241774" y="3543107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54B86CA0-178F-463F-B2B0-E9042B1FD10A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121" name="Vrije vorm: vorm 120">
                  <a:extLst>
                    <a:ext uri="{FF2B5EF4-FFF2-40B4-BE49-F238E27FC236}">
                      <a16:creationId xmlns:a16="http://schemas.microsoft.com/office/drawing/2014/main" id="{EE21E5EF-6BF8-4A10-9DBE-ED826F92DD3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Rechthoek: afgeronde hoeken 121">
                  <a:extLst>
                    <a:ext uri="{FF2B5EF4-FFF2-40B4-BE49-F238E27FC236}">
                      <a16:creationId xmlns:a16="http://schemas.microsoft.com/office/drawing/2014/main" id="{85E6C5D4-2E7F-4313-9A79-E33666BE15CA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" name="Vrije vorm: vorm 122">
                  <a:extLst>
                    <a:ext uri="{FF2B5EF4-FFF2-40B4-BE49-F238E27FC236}">
                      <a16:creationId xmlns:a16="http://schemas.microsoft.com/office/drawing/2014/main" id="{25F354DE-91F3-4682-AB56-BC8F776F1B8B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0" name="Gelijkbenige driehoek 119">
                <a:extLst>
                  <a:ext uri="{FF2B5EF4-FFF2-40B4-BE49-F238E27FC236}">
                    <a16:creationId xmlns:a16="http://schemas.microsoft.com/office/drawing/2014/main" id="{0C299716-9274-4694-A9C0-70A8506318FA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27514B32-A45B-433F-9525-1737825D8529}"/>
                </a:ext>
              </a:extLst>
            </p:cNvPr>
            <p:cNvSpPr/>
            <p:nvPr userDrawn="1"/>
          </p:nvSpPr>
          <p:spPr>
            <a:xfrm>
              <a:off x="-3603587" y="391614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646AC149-B53A-4ACB-AA15-A0864E3DB663}"/>
                </a:ext>
              </a:extLst>
            </p:cNvPr>
            <p:cNvSpPr/>
            <p:nvPr userDrawn="1"/>
          </p:nvSpPr>
          <p:spPr>
            <a:xfrm>
              <a:off x="-3319415" y="391614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één van de themakleuren uit het ingestelde kleurenpallet.</a:t>
              </a:r>
            </a:p>
          </p:txBody>
        </p:sp>
        <p:grpSp>
          <p:nvGrpSpPr>
            <p:cNvPr id="89" name="Groep 88">
              <a:extLst>
                <a:ext uri="{FF2B5EF4-FFF2-40B4-BE49-F238E27FC236}">
                  <a16:creationId xmlns:a16="http://schemas.microsoft.com/office/drawing/2014/main" id="{A03CC92D-9511-4F02-AC6C-17AB2F2A5E62}"/>
                </a:ext>
              </a:extLst>
            </p:cNvPr>
            <p:cNvGrpSpPr/>
            <p:nvPr userDrawn="1"/>
          </p:nvGrpSpPr>
          <p:grpSpPr>
            <a:xfrm>
              <a:off x="-3333646" y="4635104"/>
              <a:ext cx="2012897" cy="490702"/>
              <a:chOff x="12731803" y="3562552"/>
              <a:chExt cx="2012897" cy="490702"/>
            </a:xfrm>
          </p:grpSpPr>
          <p:sp>
            <p:nvSpPr>
              <p:cNvPr id="100" name="Rechthoek 99">
                <a:extLst>
                  <a:ext uri="{FF2B5EF4-FFF2-40B4-BE49-F238E27FC236}">
                    <a16:creationId xmlns:a16="http://schemas.microsoft.com/office/drawing/2014/main" id="{F1671A61-FBB1-40DE-9C8F-E7EA566B715D}"/>
                  </a:ext>
                </a:extLst>
              </p:cNvPr>
              <p:cNvSpPr/>
              <p:nvPr userDrawn="1"/>
            </p:nvSpPr>
            <p:spPr>
              <a:xfrm>
                <a:off x="12747554" y="3562552"/>
                <a:ext cx="1997146" cy="49070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D1D1D1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54CAB525-11BA-412F-BD49-07CD1CFFF4C3}"/>
                  </a:ext>
                </a:extLst>
              </p:cNvPr>
              <p:cNvSpPr/>
              <p:nvPr userDrawn="1"/>
            </p:nvSpPr>
            <p:spPr>
              <a:xfrm>
                <a:off x="12766168" y="3578469"/>
                <a:ext cx="1965344" cy="254977"/>
              </a:xfrm>
              <a:prstGeom prst="rect">
                <a:avLst/>
              </a:prstGeom>
              <a:solidFill>
                <a:srgbClr val="EBEBE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2" name="Tekstvak 101">
                <a:extLst>
                  <a:ext uri="{FF2B5EF4-FFF2-40B4-BE49-F238E27FC236}">
                    <a16:creationId xmlns:a16="http://schemas.microsoft.com/office/drawing/2014/main" id="{EFB9E378-AD84-4368-8975-B062C29B2E22}"/>
                  </a:ext>
                </a:extLst>
              </p:cNvPr>
              <p:cNvSpPr txBox="1"/>
              <p:nvPr userDrawn="1"/>
            </p:nvSpPr>
            <p:spPr>
              <a:xfrm>
                <a:off x="12731803" y="3591461"/>
                <a:ext cx="1052979" cy="2169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7512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nl-NL" sz="900" b="1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Themakleuren</a:t>
                </a:r>
              </a:p>
            </p:txBody>
          </p:sp>
          <p:sp>
            <p:nvSpPr>
              <p:cNvPr id="103" name="Rechthoek 102">
                <a:extLst>
                  <a:ext uri="{FF2B5EF4-FFF2-40B4-BE49-F238E27FC236}">
                    <a16:creationId xmlns:a16="http://schemas.microsoft.com/office/drawing/2014/main" id="{436565E3-0757-4D7A-A12A-DA5C346E8278}"/>
                  </a:ext>
                </a:extLst>
              </p:cNvPr>
              <p:cNvSpPr/>
              <p:nvPr userDrawn="1"/>
            </p:nvSpPr>
            <p:spPr>
              <a:xfrm>
                <a:off x="12814699" y="3874304"/>
                <a:ext cx="136620" cy="13662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4" name="Rechthoek 103">
                <a:extLst>
                  <a:ext uri="{FF2B5EF4-FFF2-40B4-BE49-F238E27FC236}">
                    <a16:creationId xmlns:a16="http://schemas.microsoft.com/office/drawing/2014/main" id="{6BD894DA-994E-4300-AE93-4291055462D8}"/>
                  </a:ext>
                </a:extLst>
              </p:cNvPr>
              <p:cNvSpPr/>
              <p:nvPr userDrawn="1"/>
            </p:nvSpPr>
            <p:spPr>
              <a:xfrm>
                <a:off x="13007154" y="3870040"/>
                <a:ext cx="136620" cy="1366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5" name="Rechthoek 104">
                <a:extLst>
                  <a:ext uri="{FF2B5EF4-FFF2-40B4-BE49-F238E27FC236}">
                    <a16:creationId xmlns:a16="http://schemas.microsoft.com/office/drawing/2014/main" id="{853142CE-BECE-494C-B334-CB627438040B}"/>
                  </a:ext>
                </a:extLst>
              </p:cNvPr>
              <p:cNvSpPr/>
              <p:nvPr userDrawn="1"/>
            </p:nvSpPr>
            <p:spPr>
              <a:xfrm>
                <a:off x="13199609" y="3870040"/>
                <a:ext cx="136620" cy="13662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6" name="Rechthoek 105">
                <a:extLst>
                  <a:ext uri="{FF2B5EF4-FFF2-40B4-BE49-F238E27FC236}">
                    <a16:creationId xmlns:a16="http://schemas.microsoft.com/office/drawing/2014/main" id="{7F1A459C-035E-48E7-ABD4-24B81B15ACE3}"/>
                  </a:ext>
                </a:extLst>
              </p:cNvPr>
              <p:cNvSpPr/>
              <p:nvPr userDrawn="1"/>
            </p:nvSpPr>
            <p:spPr>
              <a:xfrm>
                <a:off x="13392064" y="3870040"/>
                <a:ext cx="136620" cy="136620"/>
              </a:xfrm>
              <a:prstGeom prst="rect">
                <a:avLst/>
              </a:prstGeom>
              <a:solidFill>
                <a:schemeClr val="tx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7" name="Rechthoek 106">
                <a:extLst>
                  <a:ext uri="{FF2B5EF4-FFF2-40B4-BE49-F238E27FC236}">
                    <a16:creationId xmlns:a16="http://schemas.microsoft.com/office/drawing/2014/main" id="{2D3BDE10-2D26-4B5D-BA3E-336CFBCBA1C5}"/>
                  </a:ext>
                </a:extLst>
              </p:cNvPr>
              <p:cNvSpPr/>
              <p:nvPr userDrawn="1"/>
            </p:nvSpPr>
            <p:spPr>
              <a:xfrm>
                <a:off x="13776974" y="3870040"/>
                <a:ext cx="136620" cy="136620"/>
              </a:xfrm>
              <a:prstGeom prst="rect">
                <a:avLst/>
              </a:prstGeom>
              <a:solidFill>
                <a:schemeClr val="accent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8" name="Rechthoek 107">
                <a:extLst>
                  <a:ext uri="{FF2B5EF4-FFF2-40B4-BE49-F238E27FC236}">
                    <a16:creationId xmlns:a16="http://schemas.microsoft.com/office/drawing/2014/main" id="{0EFF684A-6317-4B8C-98BA-29FBC56DCB94}"/>
                  </a:ext>
                </a:extLst>
              </p:cNvPr>
              <p:cNvSpPr/>
              <p:nvPr userDrawn="1"/>
            </p:nvSpPr>
            <p:spPr>
              <a:xfrm>
                <a:off x="13969429" y="3870040"/>
                <a:ext cx="136620" cy="136620"/>
              </a:xfrm>
              <a:prstGeom prst="rect">
                <a:avLst/>
              </a:prstGeom>
              <a:solidFill>
                <a:schemeClr val="accent3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9" name="Rechthoek 108">
                <a:extLst>
                  <a:ext uri="{FF2B5EF4-FFF2-40B4-BE49-F238E27FC236}">
                    <a16:creationId xmlns:a16="http://schemas.microsoft.com/office/drawing/2014/main" id="{0B3C5972-F627-4FC1-B885-A820085F8080}"/>
                  </a:ext>
                </a:extLst>
              </p:cNvPr>
              <p:cNvSpPr/>
              <p:nvPr userDrawn="1"/>
            </p:nvSpPr>
            <p:spPr>
              <a:xfrm>
                <a:off x="14161884" y="3870040"/>
                <a:ext cx="136620" cy="136620"/>
              </a:xfrm>
              <a:prstGeom prst="rect">
                <a:avLst/>
              </a:prstGeom>
              <a:solidFill>
                <a:schemeClr val="accent4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0" name="Rechthoek 109">
                <a:extLst>
                  <a:ext uri="{FF2B5EF4-FFF2-40B4-BE49-F238E27FC236}">
                    <a16:creationId xmlns:a16="http://schemas.microsoft.com/office/drawing/2014/main" id="{0E0DD940-85C6-454C-B0FC-E152FCF1736A}"/>
                  </a:ext>
                </a:extLst>
              </p:cNvPr>
              <p:cNvSpPr/>
              <p:nvPr userDrawn="1"/>
            </p:nvSpPr>
            <p:spPr>
              <a:xfrm>
                <a:off x="14354339" y="3870040"/>
                <a:ext cx="136620" cy="136620"/>
              </a:xfrm>
              <a:prstGeom prst="rect">
                <a:avLst/>
              </a:prstGeom>
              <a:solidFill>
                <a:schemeClr val="accent5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E4D904A-062E-4219-9A85-C56469379E22}"/>
                  </a:ext>
                </a:extLst>
              </p:cNvPr>
              <p:cNvSpPr/>
              <p:nvPr userDrawn="1"/>
            </p:nvSpPr>
            <p:spPr>
              <a:xfrm>
                <a:off x="14546797" y="3870040"/>
                <a:ext cx="136620" cy="136620"/>
              </a:xfrm>
              <a:prstGeom prst="rect">
                <a:avLst/>
              </a:prstGeom>
              <a:solidFill>
                <a:schemeClr val="accent6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112" name="Groep 111">
                <a:extLst>
                  <a:ext uri="{FF2B5EF4-FFF2-40B4-BE49-F238E27FC236}">
                    <a16:creationId xmlns:a16="http://schemas.microsoft.com/office/drawing/2014/main" id="{BB21FCB4-54A0-4C74-B6F6-B1C8FFE02BFD}"/>
                  </a:ext>
                </a:extLst>
              </p:cNvPr>
              <p:cNvGrpSpPr/>
              <p:nvPr userDrawn="1"/>
            </p:nvGrpSpPr>
            <p:grpSpPr>
              <a:xfrm>
                <a:off x="13580316" y="3865836"/>
                <a:ext cx="151508" cy="147961"/>
                <a:chOff x="13580316" y="3865836"/>
                <a:chExt cx="151508" cy="147961"/>
              </a:xfrm>
            </p:grpSpPr>
            <p:sp>
              <p:nvSpPr>
                <p:cNvPr id="113" name="Rechthoek 112">
                  <a:extLst>
                    <a:ext uri="{FF2B5EF4-FFF2-40B4-BE49-F238E27FC236}">
                      <a16:creationId xmlns:a16="http://schemas.microsoft.com/office/drawing/2014/main" id="{8B5975A9-C57C-49F2-8DB4-FD103DD90BE1}"/>
                    </a:ext>
                  </a:extLst>
                </p:cNvPr>
                <p:cNvSpPr/>
                <p:nvPr userDrawn="1"/>
              </p:nvSpPr>
              <p:spPr>
                <a:xfrm>
                  <a:off x="13584519" y="3870040"/>
                  <a:ext cx="136620" cy="136620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 cmpd="sng" algn="ctr">
                  <a:solidFill>
                    <a:srgbClr val="EBEBEB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Rechthoek 113">
                  <a:extLst>
                    <a:ext uri="{FF2B5EF4-FFF2-40B4-BE49-F238E27FC236}">
                      <a16:creationId xmlns:a16="http://schemas.microsoft.com/office/drawing/2014/main" id="{BE146A73-2106-482E-B046-5C5545BC9467}"/>
                    </a:ext>
                  </a:extLst>
                </p:cNvPr>
                <p:cNvSpPr/>
                <p:nvPr userDrawn="1"/>
              </p:nvSpPr>
              <p:spPr>
                <a:xfrm>
                  <a:off x="13580316" y="3865836"/>
                  <a:ext cx="151508" cy="147961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29132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C321ED08-86EF-4592-B897-D1410337B567}"/>
                </a:ext>
              </a:extLst>
            </p:cNvPr>
            <p:cNvGrpSpPr/>
            <p:nvPr userDrawn="1"/>
          </p:nvGrpSpPr>
          <p:grpSpPr>
            <a:xfrm>
              <a:off x="-3314820" y="4363463"/>
              <a:ext cx="1381246" cy="835929"/>
              <a:chOff x="-3314820" y="3391746"/>
              <a:chExt cx="1381246" cy="835929"/>
            </a:xfrm>
          </p:grpSpPr>
          <p:sp>
            <p:nvSpPr>
              <p:cNvPr id="91" name="Rechthoek 90">
                <a:extLst>
                  <a:ext uri="{FF2B5EF4-FFF2-40B4-BE49-F238E27FC236}">
                    <a16:creationId xmlns:a16="http://schemas.microsoft.com/office/drawing/2014/main" id="{D971F2EE-B807-4DCF-B707-DE714686AC5D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54AECB3F-2F00-4FB1-9762-5C78810F9B43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C7D4D58A-0CA3-4F04-B06D-429C68D9A7C7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94" name="Vrije vorm: vorm 93">
                <a:extLst>
                  <a:ext uri="{FF2B5EF4-FFF2-40B4-BE49-F238E27FC236}">
                    <a16:creationId xmlns:a16="http://schemas.microsoft.com/office/drawing/2014/main" id="{C41EE67E-07D8-48C0-91A6-E7E257B87A0B}"/>
                  </a:ext>
                </a:extLst>
              </p:cNvPr>
              <p:cNvSpPr/>
              <p:nvPr userDrawn="1"/>
            </p:nvSpPr>
            <p:spPr>
              <a:xfrm>
                <a:off x="-2404225" y="4047675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95" name="Groep 94">
                <a:extLst>
                  <a:ext uri="{FF2B5EF4-FFF2-40B4-BE49-F238E27FC236}">
                    <a16:creationId xmlns:a16="http://schemas.microsoft.com/office/drawing/2014/main" id="{F7DA6E6D-EFE4-409F-828F-27074707088D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97" name="Vrije vorm: vorm 96">
                  <a:extLst>
                    <a:ext uri="{FF2B5EF4-FFF2-40B4-BE49-F238E27FC236}">
                      <a16:creationId xmlns:a16="http://schemas.microsoft.com/office/drawing/2014/main" id="{524E7F9B-FBDA-486A-A963-A9AF2DF6545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Rechthoek: afgeronde hoeken 97">
                  <a:extLst>
                    <a:ext uri="{FF2B5EF4-FFF2-40B4-BE49-F238E27FC236}">
                      <a16:creationId xmlns:a16="http://schemas.microsoft.com/office/drawing/2014/main" id="{C589884A-EF97-4803-AE82-763B4BE50E96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" name="Vrije vorm: vorm 98">
                  <a:extLst>
                    <a:ext uri="{FF2B5EF4-FFF2-40B4-BE49-F238E27FC236}">
                      <a16:creationId xmlns:a16="http://schemas.microsoft.com/office/drawing/2014/main" id="{DB0797BB-F197-4011-AB80-B24666FF45E4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6" name="Gelijkbenige driehoek 95">
                <a:extLst>
                  <a:ext uri="{FF2B5EF4-FFF2-40B4-BE49-F238E27FC236}">
                    <a16:creationId xmlns:a16="http://schemas.microsoft.com/office/drawing/2014/main" id="{1C86D5F1-C758-4145-A9E0-BBB4723AF023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20574658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11117559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C9E5EC4-62CA-4FE2-89F4-F767160BDBB6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58158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984453225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29047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092369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998749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E5EC4-62CA-4FE2-89F4-F767160BDBB6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834009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57029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3300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1CC20F5-3345-40A9-835F-579B47BF4C25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942191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42805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6835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507077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C1145B-C1BB-4CF5-B3D1-172B1993C9F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6592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86009" y="0"/>
            <a:ext cx="7505992" cy="5703376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7750823A-7BF5-4BBC-96D8-6C913DDD682C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09701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7326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32975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232910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1533225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381158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4727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15276D0-409F-4B72-9B52-3A5E3261B54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27089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C724EB9-697C-4B32-B028-11C0B350573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905935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8869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38F5A50-5C2A-4C9F-B24A-EF048D4D74C0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689890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13593D1-BDA9-4B05-8828-83D98BC9264D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62812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8297504A-5DF6-4825-A12F-63E66BDBEE7E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19942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7036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49654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88258DF-8C32-4896-88FC-0EFF976B03B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82450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159743BB-70E4-4A4C-843D-C037576219E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75000"/>
            </a:schemeClr>
          </a:solidFill>
        </p:spPr>
        <p:txBody>
          <a:bodyPr tIns="7200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</a:t>
            </a:r>
            <a:br>
              <a:rPr lang="nl-NL" dirty="0"/>
            </a:br>
            <a:r>
              <a:rPr lang="nl-NL" dirty="0"/>
              <a:t>‘Afbeeldingen’, selecteer de</a:t>
            </a:r>
            <a:br>
              <a:rPr lang="nl-NL" dirty="0"/>
            </a:br>
            <a:r>
              <a:rPr lang="nl-NL" dirty="0"/>
              <a:t>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85301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F03386F-C101-4B30-8CD2-E99098A4E22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91950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E78F674-529B-47F6-AB3C-AD256A1AEA2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719693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206B0A0-67D6-484A-A1DA-D8A3A87F0A5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4093702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1CC20F5-3345-40A9-835F-579B47BF4C2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33102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EDCC700A-BACD-414F-9754-439F2A7B700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426742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50076AF-ED87-4992-BC00-F571F1F2854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8" name="Tijdelijke aanduiding voor afbeelding 87">
            <a:extLst>
              <a:ext uri="{FF2B5EF4-FFF2-40B4-BE49-F238E27FC236}">
                <a16:creationId xmlns:a16="http://schemas.microsoft.com/office/drawing/2014/main" id="{5658D94C-462D-4A63-9F0D-C279BB77F6DE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4563705" y="4053521"/>
            <a:ext cx="677513" cy="1465962"/>
          </a:xfrm>
          <a:custGeom>
            <a:avLst/>
            <a:gdLst>
              <a:gd name="connsiteX0" fmla="*/ 79317 w 677513"/>
              <a:gd name="connsiteY0" fmla="*/ 0 h 1465962"/>
              <a:gd name="connsiteX1" fmla="*/ 159083 w 677513"/>
              <a:gd name="connsiteY1" fmla="*/ 0 h 1465962"/>
              <a:gd name="connsiteX2" fmla="*/ 159083 w 677513"/>
              <a:gd name="connsiteY2" fmla="*/ 8381 h 1465962"/>
              <a:gd name="connsiteX3" fmla="*/ 212240 w 677513"/>
              <a:gd name="connsiteY3" fmla="*/ 61538 h 1465962"/>
              <a:gd name="connsiteX4" fmla="*/ 474410 w 677513"/>
              <a:gd name="connsiteY4" fmla="*/ 61538 h 1465962"/>
              <a:gd name="connsiteX5" fmla="*/ 527567 w 677513"/>
              <a:gd name="connsiteY5" fmla="*/ 8381 h 1465962"/>
              <a:gd name="connsiteX6" fmla="*/ 527567 w 677513"/>
              <a:gd name="connsiteY6" fmla="*/ 0 h 1465962"/>
              <a:gd name="connsiteX7" fmla="*/ 598197 w 677513"/>
              <a:gd name="connsiteY7" fmla="*/ 0 h 1465962"/>
              <a:gd name="connsiteX8" fmla="*/ 677513 w 677513"/>
              <a:gd name="connsiteY8" fmla="*/ 79316 h 1465962"/>
              <a:gd name="connsiteX9" fmla="*/ 677513 w 677513"/>
              <a:gd name="connsiteY9" fmla="*/ 1386646 h 1465962"/>
              <a:gd name="connsiteX10" fmla="*/ 598197 w 677513"/>
              <a:gd name="connsiteY10" fmla="*/ 1465962 h 1465962"/>
              <a:gd name="connsiteX11" fmla="*/ 79317 w 677513"/>
              <a:gd name="connsiteY11" fmla="*/ 1465962 h 1465962"/>
              <a:gd name="connsiteX12" fmla="*/ 0 w 677513"/>
              <a:gd name="connsiteY12" fmla="*/ 1386646 h 1465962"/>
              <a:gd name="connsiteX13" fmla="*/ 0 w 677513"/>
              <a:gd name="connsiteY13" fmla="*/ 79316 h 1465962"/>
              <a:gd name="connsiteX14" fmla="*/ 79317 w 677513"/>
              <a:gd name="connsiteY14" fmla="*/ 0 h 146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7513" h="1465962">
                <a:moveTo>
                  <a:pt x="79317" y="0"/>
                </a:moveTo>
                <a:lnTo>
                  <a:pt x="159083" y="0"/>
                </a:lnTo>
                <a:lnTo>
                  <a:pt x="159083" y="8381"/>
                </a:lnTo>
                <a:cubicBezTo>
                  <a:pt x="159083" y="37739"/>
                  <a:pt x="182882" y="61538"/>
                  <a:pt x="212240" y="61538"/>
                </a:cubicBezTo>
                <a:lnTo>
                  <a:pt x="474410" y="61538"/>
                </a:lnTo>
                <a:cubicBezTo>
                  <a:pt x="503768" y="61538"/>
                  <a:pt x="527567" y="37739"/>
                  <a:pt x="527567" y="8381"/>
                </a:cubicBezTo>
                <a:lnTo>
                  <a:pt x="527567" y="0"/>
                </a:lnTo>
                <a:lnTo>
                  <a:pt x="598197" y="0"/>
                </a:lnTo>
                <a:cubicBezTo>
                  <a:pt x="642002" y="0"/>
                  <a:pt x="677513" y="35511"/>
                  <a:pt x="677513" y="79316"/>
                </a:cubicBezTo>
                <a:lnTo>
                  <a:pt x="677513" y="1386646"/>
                </a:lnTo>
                <a:cubicBezTo>
                  <a:pt x="677513" y="1430451"/>
                  <a:pt x="642002" y="1465962"/>
                  <a:pt x="598197" y="1465962"/>
                </a:cubicBezTo>
                <a:lnTo>
                  <a:pt x="79317" y="1465962"/>
                </a:lnTo>
                <a:cubicBezTo>
                  <a:pt x="35511" y="1465962"/>
                  <a:pt x="0" y="1430451"/>
                  <a:pt x="0" y="1386646"/>
                </a:cubicBezTo>
                <a:lnTo>
                  <a:pt x="0" y="79316"/>
                </a:lnTo>
                <a:cubicBezTo>
                  <a:pt x="0" y="35511"/>
                  <a:pt x="35511" y="0"/>
                  <a:pt x="79317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6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13386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8FB94C-2B5A-4943-B080-14AA1A1E25A3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75080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8A9F11F-EAEF-4034-AEBB-6D2E7B8A24A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4093996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4228477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10">
            <a:extLst>
              <a:ext uri="{FF2B5EF4-FFF2-40B4-BE49-F238E27FC236}">
                <a16:creationId xmlns:a16="http://schemas.microsoft.com/office/drawing/2014/main" id="{E04C9499-886B-4D45-9CAE-66891B96CA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D27AD47-B45C-4325-BF72-7E816F1617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  <a:endParaRPr lang="en-GB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FD34FFC7-787D-4CBA-8E44-E581955865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06201D6-22F5-48D3-90D8-63C5083F1B1A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2D70529-B5C7-463C-A3B9-8AAC8C359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0EF9F64-C36E-4361-AEDE-9D41A61E71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erticale tekst 2">
            <a:extLst>
              <a:ext uri="{FF2B5EF4-FFF2-40B4-BE49-F238E27FC236}">
                <a16:creationId xmlns:a16="http://schemas.microsoft.com/office/drawing/2014/main" id="{6E6C81CA-B3F2-44DE-8573-E3AFC65922F7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34987" y="1961876"/>
            <a:ext cx="3488205" cy="1338764"/>
          </a:xfrm>
          <a:solidFill>
            <a:schemeClr val="accent2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840AAA29-8B13-4C06-B39C-15648C20F797}"/>
              </a:ext>
            </a:extLst>
          </p:cNvPr>
          <p:cNvSpPr>
            <a:spLocks noGrp="1"/>
          </p:cNvSpPr>
          <p:nvPr>
            <p:ph type="body" orient="vert" idx="15" hasCustomPrompt="1"/>
          </p:nvPr>
        </p:nvSpPr>
        <p:spPr>
          <a:xfrm>
            <a:off x="534987" y="3465919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9" name="Tijdelijke aanduiding voor verticale tekst 2">
            <a:extLst>
              <a:ext uri="{FF2B5EF4-FFF2-40B4-BE49-F238E27FC236}">
                <a16:creationId xmlns:a16="http://schemas.microsoft.com/office/drawing/2014/main" id="{37BCFB10-9568-4056-83D6-CFA2B09E070B}"/>
              </a:ext>
            </a:extLst>
          </p:cNvPr>
          <p:cNvSpPr>
            <a:spLocks noGrp="1"/>
          </p:cNvSpPr>
          <p:nvPr>
            <p:ph type="body" orient="vert" idx="16" hasCustomPrompt="1"/>
          </p:nvPr>
        </p:nvSpPr>
        <p:spPr>
          <a:xfrm>
            <a:off x="534987" y="4969961"/>
            <a:ext cx="3488205" cy="1338764"/>
          </a:xfrm>
          <a:solidFill>
            <a:schemeClr val="accent2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0" name="Tijdelijke aanduiding voor verticale tekst 2">
            <a:extLst>
              <a:ext uri="{FF2B5EF4-FFF2-40B4-BE49-F238E27FC236}">
                <a16:creationId xmlns:a16="http://schemas.microsoft.com/office/drawing/2014/main" id="{DA39BD8E-57A7-4ADF-BA0F-06BE0B2D63FA}"/>
              </a:ext>
            </a:extLst>
          </p:cNvPr>
          <p:cNvSpPr>
            <a:spLocks noGrp="1"/>
          </p:cNvSpPr>
          <p:nvPr>
            <p:ph type="body" orient="vert" idx="17" hasCustomPrompt="1"/>
          </p:nvPr>
        </p:nvSpPr>
        <p:spPr>
          <a:xfrm>
            <a:off x="4230560" y="1961876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strike="noStrike" cap="none" baseline="0">
                <a:solidFill>
                  <a:schemeClr val="bg1"/>
                </a:solidFill>
                <a:effectLst/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1" name="Tijdelijke aanduiding voor verticale tekst 2">
            <a:extLst>
              <a:ext uri="{FF2B5EF4-FFF2-40B4-BE49-F238E27FC236}">
                <a16:creationId xmlns:a16="http://schemas.microsoft.com/office/drawing/2014/main" id="{55018132-EB94-410A-8C48-F566CE609A0E}"/>
              </a:ext>
            </a:extLst>
          </p:cNvPr>
          <p:cNvSpPr>
            <a:spLocks noGrp="1"/>
          </p:cNvSpPr>
          <p:nvPr>
            <p:ph type="body" orient="vert" idx="18" hasCustomPrompt="1"/>
          </p:nvPr>
        </p:nvSpPr>
        <p:spPr>
          <a:xfrm>
            <a:off x="4230560" y="3465919"/>
            <a:ext cx="3488205" cy="1338764"/>
          </a:xfrm>
          <a:solidFill>
            <a:schemeClr val="accent5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2" name="Tijdelijke aanduiding voor verticale tekst 2">
            <a:extLst>
              <a:ext uri="{FF2B5EF4-FFF2-40B4-BE49-F238E27FC236}">
                <a16:creationId xmlns:a16="http://schemas.microsoft.com/office/drawing/2014/main" id="{91B3A53C-0E81-4777-B36A-C3EE8D67744E}"/>
              </a:ext>
            </a:extLst>
          </p:cNvPr>
          <p:cNvSpPr>
            <a:spLocks noGrp="1"/>
          </p:cNvSpPr>
          <p:nvPr>
            <p:ph type="body" orient="vert" idx="19" hasCustomPrompt="1"/>
          </p:nvPr>
        </p:nvSpPr>
        <p:spPr>
          <a:xfrm>
            <a:off x="4230560" y="4969961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5" name="- INFO">
            <a:extLst>
              <a:ext uri="{FF2B5EF4-FFF2-40B4-BE49-F238E27FC236}">
                <a16:creationId xmlns:a16="http://schemas.microsoft.com/office/drawing/2014/main" id="{C7F83F49-D599-4E45-910D-E9EC54A096A6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AGENDA #1</a:t>
            </a:r>
          </a:p>
        </p:txBody>
      </p:sp>
    </p:spTree>
    <p:extLst>
      <p:ext uri="{BB962C8B-B14F-4D97-AF65-F5344CB8AC3E}">
        <p14:creationId xmlns:p14="http://schemas.microsoft.com/office/powerpoint/2010/main" val="486217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Agend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D27AD47-B45C-4325-BF72-7E816F1617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  <a:endParaRPr lang="en-GB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FD34FFC7-787D-4CBA-8E44-E581955865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CB180E-C6AC-4F40-96D9-9C64EF621DE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2D70529-B5C7-463C-A3B9-8AAC8C359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0EF9F64-C36E-4361-AEDE-9D41A61E71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- INFO">
            <a:extLst>
              <a:ext uri="{FF2B5EF4-FFF2-40B4-BE49-F238E27FC236}">
                <a16:creationId xmlns:a16="http://schemas.microsoft.com/office/drawing/2014/main" id="{C7F83F49-D599-4E45-910D-E9EC54A096A6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AGENDA #1</a:t>
            </a:r>
          </a:p>
        </p:txBody>
      </p:sp>
      <p:sp>
        <p:nvSpPr>
          <p:cNvPr id="6" name="Rechthoek 6">
            <a:extLst>
              <a:ext uri="{FF2B5EF4-FFF2-40B4-BE49-F238E27FC236}">
                <a16:creationId xmlns:a16="http://schemas.microsoft.com/office/drawing/2014/main" id="{18C8A436-472A-4ACB-AA96-0665172D5B42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1" name="tabel">
            <a:extLst>
              <a:ext uri="{FF2B5EF4-FFF2-40B4-BE49-F238E27FC236}">
                <a16:creationId xmlns:a16="http://schemas.microsoft.com/office/drawing/2014/main" id="{C3634333-E5C2-4916-88B0-4724018364B2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9" y="1963738"/>
            <a:ext cx="7183778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</p:spTree>
    <p:extLst>
      <p:ext uri="{BB962C8B-B14F-4D97-AF65-F5344CB8AC3E}">
        <p14:creationId xmlns:p14="http://schemas.microsoft.com/office/powerpoint/2010/main" val="187700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3 kolommen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02374A-2832-4032-AFC9-29D4DEF4B34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08925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3 kolommen +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jdelijke aanduiding voor afbeelding 28">
            <a:extLst>
              <a:ext uri="{FF2B5EF4-FFF2-40B4-BE49-F238E27FC236}">
                <a16:creationId xmlns:a16="http://schemas.microsoft.com/office/drawing/2014/main" id="{3D0D9975-E107-4654-BE53-F0B7FEA38D3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3 kolommen + Foto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C022EE8B-138F-4223-B53A-0AB47496C27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3429000"/>
            <a:ext cx="3487282" cy="2879725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3429000"/>
            <a:ext cx="3487282" cy="2879725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83175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Foto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92AF8D03-AAB9-4AB6-B69A-98BD325CC13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077346" y="0"/>
            <a:ext cx="4114654" cy="6874365"/>
          </a:xfrm>
          <a:custGeom>
            <a:avLst/>
            <a:gdLst>
              <a:gd name="connsiteX0" fmla="*/ 0 w 4114654"/>
              <a:gd name="connsiteY0" fmla="*/ 0 h 6874365"/>
              <a:gd name="connsiteX1" fmla="*/ 3000132 w 4114654"/>
              <a:gd name="connsiteY1" fmla="*/ 0 h 6874365"/>
              <a:gd name="connsiteX2" fmla="*/ 4114654 w 4114654"/>
              <a:gd name="connsiteY2" fmla="*/ 0 h 6874365"/>
              <a:gd name="connsiteX3" fmla="*/ 4114654 w 4114654"/>
              <a:gd name="connsiteY3" fmla="*/ 6874365 h 6874365"/>
              <a:gd name="connsiteX4" fmla="*/ 2770754 w 4114654"/>
              <a:gd name="connsiteY4" fmla="*/ 6874365 h 6874365"/>
              <a:gd name="connsiteX5" fmla="*/ 0 w 4114654"/>
              <a:gd name="connsiteY5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14654" h="6874365">
                <a:moveTo>
                  <a:pt x="0" y="0"/>
                </a:moveTo>
                <a:lnTo>
                  <a:pt x="3000132" y="0"/>
                </a:lnTo>
                <a:lnTo>
                  <a:pt x="4114654" y="0"/>
                </a:lnTo>
                <a:lnTo>
                  <a:pt x="4114654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Foto + Tekst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4B5F5CE-3E36-4666-A57C-3E15C5ADACB8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7" name="tekst">
            <a:extLst>
              <a:ext uri="{FF2B5EF4-FFF2-40B4-BE49-F238E27FC236}">
                <a16:creationId xmlns:a16="http://schemas.microsoft.com/office/drawing/2014/main" id="{67D276F5-E789-4DEC-91B4-0EF8F0ECF2C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8" name="tekst">
            <a:extLst>
              <a:ext uri="{FF2B5EF4-FFF2-40B4-BE49-F238E27FC236}">
                <a16:creationId xmlns:a16="http://schemas.microsoft.com/office/drawing/2014/main" id="{B9E1254C-F6F7-4A6B-B14D-65D92EFDE03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1944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71000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Foto groot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Tijdelijke aanduiding voor afbeelding 19">
            <a:extLst>
              <a:ext uri="{FF2B5EF4-FFF2-40B4-BE49-F238E27FC236}">
                <a16:creationId xmlns:a16="http://schemas.microsoft.com/office/drawing/2014/main" id="{52081D8B-6C87-4656-9E8A-35A31EC55A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Foto groot + Tekst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6CB875-8715-46F7-8C50-4EABC6D47341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7" name="tekst">
            <a:extLst>
              <a:ext uri="{FF2B5EF4-FFF2-40B4-BE49-F238E27FC236}">
                <a16:creationId xmlns:a16="http://schemas.microsoft.com/office/drawing/2014/main" id="{67D276F5-E789-4DEC-91B4-0EF8F0ECF2C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2717973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706872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Grafiek + Teks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Grafiek + Tekst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7E38B20A-3942-4E02-A396-D5D7B521ACB2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3" name="grafiek">
            <a:extLst>
              <a:ext uri="{FF2B5EF4-FFF2-40B4-BE49-F238E27FC236}">
                <a16:creationId xmlns:a16="http://schemas.microsoft.com/office/drawing/2014/main" id="{8BE79D6A-26AB-448F-B31D-D7EAFD387589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3487282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91798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Tekst +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ekst">
            <a:extLst>
              <a:ext uri="{FF2B5EF4-FFF2-40B4-BE49-F238E27FC236}">
                <a16:creationId xmlns:a16="http://schemas.microsoft.com/office/drawing/2014/main" id="{25631C34-A29F-4257-88AA-4B09113875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Tekst + Grafiek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70F40D8D-AE6D-4E8E-A073-17BCC5C2B5D6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5239657"/>
            <a:ext cx="3487282" cy="1069068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4"/>
            <a:endParaRPr lang="nl-NL" dirty="0"/>
          </a:p>
        </p:txBody>
      </p:sp>
      <p:sp>
        <p:nvSpPr>
          <p:cNvPr id="83" name="grafiek">
            <a:extLst>
              <a:ext uri="{FF2B5EF4-FFF2-40B4-BE49-F238E27FC236}">
                <a16:creationId xmlns:a16="http://schemas.microsoft.com/office/drawing/2014/main" id="{8BE79D6A-26AB-448F-B31D-D7EAFD387589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8157029" y="1963739"/>
            <a:ext cx="3487282" cy="3072718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122805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Tabel + Teks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jdelijke aanduiding voor tabel 5">
            <a:extLst>
              <a:ext uri="{FF2B5EF4-FFF2-40B4-BE49-F238E27FC236}">
                <a16:creationId xmlns:a16="http://schemas.microsoft.com/office/drawing/2014/main" id="{804E11E3-DFEF-4754-A4D7-108D5D286C67}"/>
              </a:ext>
            </a:extLst>
          </p:cNvPr>
          <p:cNvSpPr>
            <a:spLocks noGrp="1"/>
          </p:cNvSpPr>
          <p:nvPr>
            <p:ph type="tbl" sz="quarter" idx="20" hasCustomPrompt="1"/>
          </p:nvPr>
        </p:nvSpPr>
        <p:spPr>
          <a:xfrm>
            <a:off x="534987" y="1961875"/>
            <a:ext cx="7307035" cy="4346849"/>
          </a:xfrm>
        </p:spPr>
        <p:txBody>
          <a:bodyPr vert="horz" lIns="0" tIns="0" rIns="0" bIns="1260000" rtlCol="0" anchor="ctr" anchorCtr="0">
            <a:normAutofit/>
          </a:bodyPr>
          <a:lstStyle>
            <a:lvl1pPr>
              <a:defRPr lang="nl-NL" noProof="0" dirty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nl-NL" dirty="0"/>
              <a:t>Klik op het pictogram hieronder</a:t>
            </a:r>
            <a:br>
              <a:rPr lang="nl-NL" dirty="0"/>
            </a:br>
            <a:r>
              <a:rPr lang="nl-NL" dirty="0"/>
              <a:t>om een tabel in te voegen</a:t>
            </a:r>
            <a:endParaRPr lang="nl-NL" noProof="0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Tabel + Tekst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E01567-B086-47AA-99E2-68A38F20ABA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72169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Pro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Proces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7AB7DD-B4AD-4BA3-BE79-19C644449F1A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3436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40772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90" name="tekst">
            <a:extLst>
              <a:ext uri="{FF2B5EF4-FFF2-40B4-BE49-F238E27FC236}">
                <a16:creationId xmlns:a16="http://schemas.microsoft.com/office/drawing/2014/main" id="{4BB301C9-6D39-46B1-B90D-1583284828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2104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91" name="tekst">
            <a:extLst>
              <a:ext uri="{FF2B5EF4-FFF2-40B4-BE49-F238E27FC236}">
                <a16:creationId xmlns:a16="http://schemas.microsoft.com/office/drawing/2014/main" id="{E844A165-6B6D-4AA7-A7BC-E2A09BC7E87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9440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54319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741829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555DC8-DE04-4569-B88E-3B4C436AEF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94CA93F-6888-4BDF-A5B3-6865668A9B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D238391D-CF22-4C1A-AF59-7D9D2B527C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0E17411-0313-4A80-BA96-5F42B0B856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DDF0F11D-EAA7-456C-B993-0FE5848EF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25408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252000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28C1145B-C1BB-4CF5-B3D1-172B1993C9F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</p:spTree>
    <p:extLst>
      <p:ext uri="{BB962C8B-B14F-4D97-AF65-F5344CB8AC3E}">
        <p14:creationId xmlns:p14="http://schemas.microsoft.com/office/powerpoint/2010/main" val="154341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750823A-7BF5-4BBC-96D8-6C913DDD682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Tijdelijke aanduiding voor afbeelding 17">
            <a:extLst>
              <a:ext uri="{FF2B5EF4-FFF2-40B4-BE49-F238E27FC236}">
                <a16:creationId xmlns:a16="http://schemas.microsoft.com/office/drawing/2014/main" id="{0A65D402-7B27-431B-BE3A-4C20139151A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91221" y="-1"/>
            <a:ext cx="7500779" cy="4352900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  <a:gd name="connsiteX0" fmla="*/ 4043 w 5820643"/>
              <a:gd name="connsiteY0" fmla="*/ 0 h 3698439"/>
              <a:gd name="connsiteX1" fmla="*/ 5820643 w 5820643"/>
              <a:gd name="connsiteY1" fmla="*/ 0 h 3698439"/>
              <a:gd name="connsiteX2" fmla="*/ 5820643 w 5820643"/>
              <a:gd name="connsiteY2" fmla="*/ 3698439 h 3698439"/>
              <a:gd name="connsiteX3" fmla="*/ 4043 w 5820643"/>
              <a:gd name="connsiteY3" fmla="*/ 0 h 3698439"/>
              <a:gd name="connsiteX0" fmla="*/ 4222 w 5820822"/>
              <a:gd name="connsiteY0" fmla="*/ 0 h 3698439"/>
              <a:gd name="connsiteX1" fmla="*/ 5820822 w 5820822"/>
              <a:gd name="connsiteY1" fmla="*/ 0 h 3698439"/>
              <a:gd name="connsiteX2" fmla="*/ 5820822 w 5820822"/>
              <a:gd name="connsiteY2" fmla="*/ 3698439 h 3698439"/>
              <a:gd name="connsiteX3" fmla="*/ 4222 w 5820822"/>
              <a:gd name="connsiteY3" fmla="*/ 0 h 3698439"/>
              <a:gd name="connsiteX0" fmla="*/ 0 w 5816600"/>
              <a:gd name="connsiteY0" fmla="*/ 0 h 3698439"/>
              <a:gd name="connsiteX1" fmla="*/ 5816600 w 5816600"/>
              <a:gd name="connsiteY1" fmla="*/ 0 h 3698439"/>
              <a:gd name="connsiteX2" fmla="*/ 5816600 w 5816600"/>
              <a:gd name="connsiteY2" fmla="*/ 3698439 h 3698439"/>
              <a:gd name="connsiteX3" fmla="*/ 0 w 5816600"/>
              <a:gd name="connsiteY3" fmla="*/ 0 h 3698439"/>
              <a:gd name="connsiteX0" fmla="*/ 0 w 5816600"/>
              <a:gd name="connsiteY0" fmla="*/ 0 h 3698439"/>
              <a:gd name="connsiteX1" fmla="*/ 5816600 w 5816600"/>
              <a:gd name="connsiteY1" fmla="*/ 0 h 3698439"/>
              <a:gd name="connsiteX2" fmla="*/ 5816600 w 5816600"/>
              <a:gd name="connsiteY2" fmla="*/ 3698439 h 3698439"/>
              <a:gd name="connsiteX3" fmla="*/ 0 w 5816600"/>
              <a:gd name="connsiteY3" fmla="*/ 0 h 3698439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  <a:gd name="connsiteX0" fmla="*/ 0 w 5816600"/>
              <a:gd name="connsiteY0" fmla="*/ 0 h 3301961"/>
              <a:gd name="connsiteX1" fmla="*/ 5816600 w 5816600"/>
              <a:gd name="connsiteY1" fmla="*/ 0 h 3301961"/>
              <a:gd name="connsiteX2" fmla="*/ 5816600 w 5816600"/>
              <a:gd name="connsiteY2" fmla="*/ 3301961 h 3301961"/>
              <a:gd name="connsiteX3" fmla="*/ 0 w 5816600"/>
              <a:gd name="connsiteY3" fmla="*/ 0 h 33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6600" h="3301961">
                <a:moveTo>
                  <a:pt x="0" y="0"/>
                </a:moveTo>
                <a:lnTo>
                  <a:pt x="5816600" y="0"/>
                </a:lnTo>
                <a:lnTo>
                  <a:pt x="5816600" y="3301961"/>
                </a:lnTo>
                <a:cubicBezTo>
                  <a:pt x="4980062" y="2171635"/>
                  <a:pt x="1858806" y="2683651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972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968371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4967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49899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404186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550320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215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1422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915276D0-409F-4B72-9B52-3A5E3261B54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447438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C724EB9-697C-4B32-B028-11C0B350573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35217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9A81D1-F458-4BFD-A828-F14D61F70D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7B7F6108-5283-49E7-A2F3-1961D647AB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686912F4-395A-45E9-B10E-6CF3CF8416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16EA6D79-63BF-42FC-87B7-63FBE3C440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12A82FDC-0A3E-414E-9D4E-2327CFF8D8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9AB8024-4197-40A4-BEDB-37B6EFBB0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192108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38F5A50-5C2A-4C9F-B24A-EF048D4D74C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675330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413593D1-BDA9-4B05-8828-83D98BC9264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6783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8297504A-5DF6-4825-A12F-63E66BDBEE7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5158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293991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72448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88258DF-8C32-4896-88FC-0EFF976B03BD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89481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159743BB-70E4-4A4C-843D-C037576219E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7317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F03386F-C101-4B30-8CD2-E99098A4E229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98985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E78F674-529B-47F6-AB3C-AD256A1AEA2C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19039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206B0A0-67D6-484A-A1DA-D8A3A87F0A5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562154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C6D30DC-45C6-4AAB-8073-D0A360B26D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C1975E5-C04E-4C9C-BDFB-FAC4EE37C2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F0E8EFD4-7AA9-4633-BCD3-C9603ABB23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EBAAF15F-7EEA-45E7-AA42-99FECF458F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52D044F8-6E14-46F8-B41C-3B62096631B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7A46AFD0-14A1-46E0-A6F8-8808A568E5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89EF78EC-C451-4684-8764-23DCCD2B3B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91BF9D8E-3009-4408-AC48-FC1009A3FE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181640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EDCC700A-BACD-414F-9754-439F2A7B700E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303320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50076AF-ED87-4992-BC00-F571F1F28545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5238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8FB94C-2B5A-4943-B080-14AA1A1E25A3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177831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8A9F11F-EAEF-4034-AEBB-6D2E7B8A24AF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1609377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251531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ntro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>
                <a:solidFill>
                  <a:schemeClr val="tx2"/>
                </a:solidFill>
              </a:rPr>
              <a:t>Erasmus</a:t>
            </a:r>
            <a:r>
              <a:rPr lang="nl-NL" sz="2800" baseline="0">
                <a:solidFill>
                  <a:schemeClr val="tx2"/>
                </a:solidFill>
              </a:rPr>
              <a:t> University Rotterdam</a:t>
            </a:r>
            <a:endParaRPr lang="nl-NL" sz="2800">
              <a:solidFill>
                <a:schemeClr val="tx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384519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ntro + Outro [logo animatie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outro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3752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</a:p>
        </p:txBody>
      </p: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579901C2-B093-4A06-AD8D-368464CFC0BB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0" y="1460500"/>
            <a:ext cx="2873757" cy="4901258"/>
          </a:xfrm>
          <a:custGeom>
            <a:avLst/>
            <a:gdLst>
              <a:gd name="connsiteX0" fmla="*/ 0 w 7281863"/>
              <a:gd name="connsiteY0" fmla="*/ 0 h 6858000"/>
              <a:gd name="connsiteX1" fmla="*/ 7281863 w 7281863"/>
              <a:gd name="connsiteY1" fmla="*/ 0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7281863 w 7281863"/>
              <a:gd name="connsiteY2" fmla="*/ 0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564897 w 7281863"/>
              <a:gd name="connsiteY2" fmla="*/ 287701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308560"/>
              <a:gd name="connsiteY0" fmla="*/ 0 h 6858000"/>
              <a:gd name="connsiteX1" fmla="*/ 5475249 w 7308560"/>
              <a:gd name="connsiteY1" fmla="*/ 0 h 6858000"/>
              <a:gd name="connsiteX2" fmla="*/ 2564897 w 7308560"/>
              <a:gd name="connsiteY2" fmla="*/ 2877015 h 6858000"/>
              <a:gd name="connsiteX3" fmla="*/ 7281863 w 7308560"/>
              <a:gd name="connsiteY3" fmla="*/ 6858000 h 6858000"/>
              <a:gd name="connsiteX4" fmla="*/ 0 w 7308560"/>
              <a:gd name="connsiteY4" fmla="*/ 6858000 h 6858000"/>
              <a:gd name="connsiteX5" fmla="*/ 0 w 7308560"/>
              <a:gd name="connsiteY5" fmla="*/ 0 h 6858000"/>
              <a:gd name="connsiteX0" fmla="*/ 0 w 7308444"/>
              <a:gd name="connsiteY0" fmla="*/ 0 h 6858000"/>
              <a:gd name="connsiteX1" fmla="*/ 5475249 w 7308444"/>
              <a:gd name="connsiteY1" fmla="*/ 0 h 6858000"/>
              <a:gd name="connsiteX2" fmla="*/ 2542595 w 7308444"/>
              <a:gd name="connsiteY2" fmla="*/ 3824869 h 6858000"/>
              <a:gd name="connsiteX3" fmla="*/ 7281863 w 7308444"/>
              <a:gd name="connsiteY3" fmla="*/ 6858000 h 6858000"/>
              <a:gd name="connsiteX4" fmla="*/ 0 w 7308444"/>
              <a:gd name="connsiteY4" fmla="*/ 6858000 h 6858000"/>
              <a:gd name="connsiteX5" fmla="*/ 0 w 7308444"/>
              <a:gd name="connsiteY5" fmla="*/ 0 h 6858000"/>
              <a:gd name="connsiteX0" fmla="*/ 0 w 7309688"/>
              <a:gd name="connsiteY0" fmla="*/ 0 h 6858000"/>
              <a:gd name="connsiteX1" fmla="*/ 5475249 w 7309688"/>
              <a:gd name="connsiteY1" fmla="*/ 0 h 6858000"/>
              <a:gd name="connsiteX2" fmla="*/ 2542595 w 7309688"/>
              <a:gd name="connsiteY2" fmla="*/ 3824869 h 6858000"/>
              <a:gd name="connsiteX3" fmla="*/ 7281863 w 7309688"/>
              <a:gd name="connsiteY3" fmla="*/ 6858000 h 6858000"/>
              <a:gd name="connsiteX4" fmla="*/ 0 w 7309688"/>
              <a:gd name="connsiteY4" fmla="*/ 6858000 h 6858000"/>
              <a:gd name="connsiteX5" fmla="*/ 0 w 7309688"/>
              <a:gd name="connsiteY5" fmla="*/ 0 h 6858000"/>
              <a:gd name="connsiteX0" fmla="*/ 0 w 7309316"/>
              <a:gd name="connsiteY0" fmla="*/ 0 h 6858000"/>
              <a:gd name="connsiteX1" fmla="*/ 5475249 w 7309316"/>
              <a:gd name="connsiteY1" fmla="*/ 0 h 6858000"/>
              <a:gd name="connsiteX2" fmla="*/ 2475687 w 7309316"/>
              <a:gd name="connsiteY2" fmla="*/ 3691054 h 6858000"/>
              <a:gd name="connsiteX3" fmla="*/ 7281863 w 7309316"/>
              <a:gd name="connsiteY3" fmla="*/ 6858000 h 6858000"/>
              <a:gd name="connsiteX4" fmla="*/ 0 w 7309316"/>
              <a:gd name="connsiteY4" fmla="*/ 6858000 h 6858000"/>
              <a:gd name="connsiteX5" fmla="*/ 0 w 7309316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91054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5475249 w 7281863"/>
              <a:gd name="connsiteY1" fmla="*/ 0 h 6858000"/>
              <a:gd name="connsiteX2" fmla="*/ 2475687 w 7281863"/>
              <a:gd name="connsiteY2" fmla="*/ 3601845 h 6858000"/>
              <a:gd name="connsiteX3" fmla="*/ 7281863 w 7281863"/>
              <a:gd name="connsiteY3" fmla="*/ 6858000 h 6858000"/>
              <a:gd name="connsiteX4" fmla="*/ 0 w 7281863"/>
              <a:gd name="connsiteY4" fmla="*/ 6858000 h 6858000"/>
              <a:gd name="connsiteX5" fmla="*/ 0 w 7281863"/>
              <a:gd name="connsiteY5" fmla="*/ 0 h 6858000"/>
              <a:gd name="connsiteX0" fmla="*/ 0 w 7281863"/>
              <a:gd name="connsiteY0" fmla="*/ 0 h 6858000"/>
              <a:gd name="connsiteX1" fmla="*/ 2475687 w 7281863"/>
              <a:gd name="connsiteY1" fmla="*/ 3601845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0 h 6858000"/>
              <a:gd name="connsiteX0" fmla="*/ 0 w 7281863"/>
              <a:gd name="connsiteY0" fmla="*/ 0 h 6858000"/>
              <a:gd name="connsiteX1" fmla="*/ 2475687 w 7281863"/>
              <a:gd name="connsiteY1" fmla="*/ 3601845 h 6858000"/>
              <a:gd name="connsiteX2" fmla="*/ 7281863 w 7281863"/>
              <a:gd name="connsiteY2" fmla="*/ 6858000 h 6858000"/>
              <a:gd name="connsiteX3" fmla="*/ 0 w 7281863"/>
              <a:gd name="connsiteY3" fmla="*/ 6858000 h 6858000"/>
              <a:gd name="connsiteX4" fmla="*/ 0 w 7281863"/>
              <a:gd name="connsiteY4" fmla="*/ 1460500 h 6858000"/>
              <a:gd name="connsiteX5" fmla="*/ 0 w 7281863"/>
              <a:gd name="connsiteY5" fmla="*/ 0 h 6858000"/>
              <a:gd name="connsiteX0" fmla="*/ 0 w 7281863"/>
              <a:gd name="connsiteY0" fmla="*/ 0 h 5397500"/>
              <a:gd name="connsiteX1" fmla="*/ 2475687 w 7281863"/>
              <a:gd name="connsiteY1" fmla="*/ 2141345 h 5397500"/>
              <a:gd name="connsiteX2" fmla="*/ 7281863 w 7281863"/>
              <a:gd name="connsiteY2" fmla="*/ 5397500 h 5397500"/>
              <a:gd name="connsiteX3" fmla="*/ 0 w 7281863"/>
              <a:gd name="connsiteY3" fmla="*/ 5397500 h 5397500"/>
              <a:gd name="connsiteX4" fmla="*/ 0 w 7281863"/>
              <a:gd name="connsiteY4" fmla="*/ 0 h 5397500"/>
              <a:gd name="connsiteX0" fmla="*/ 0 w 2475687"/>
              <a:gd name="connsiteY0" fmla="*/ 0 h 5429645"/>
              <a:gd name="connsiteX1" fmla="*/ 2475687 w 2475687"/>
              <a:gd name="connsiteY1" fmla="*/ 2141345 h 5429645"/>
              <a:gd name="connsiteX2" fmla="*/ 0 w 2475687"/>
              <a:gd name="connsiteY2" fmla="*/ 5397500 h 5429645"/>
              <a:gd name="connsiteX3" fmla="*/ 0 w 2475687"/>
              <a:gd name="connsiteY3" fmla="*/ 0 h 5429645"/>
              <a:gd name="connsiteX0" fmla="*/ 0 w 2475687"/>
              <a:gd name="connsiteY0" fmla="*/ 0 h 4513775"/>
              <a:gd name="connsiteX1" fmla="*/ 2475687 w 2475687"/>
              <a:gd name="connsiteY1" fmla="*/ 2141345 h 4513775"/>
              <a:gd name="connsiteX2" fmla="*/ 0 w 2475687"/>
              <a:gd name="connsiteY2" fmla="*/ 4470400 h 4513775"/>
              <a:gd name="connsiteX3" fmla="*/ 0 w 2475687"/>
              <a:gd name="connsiteY3" fmla="*/ 0 h 4513775"/>
              <a:gd name="connsiteX0" fmla="*/ 0 w 2843987"/>
              <a:gd name="connsiteY0" fmla="*/ 0 h 5103137"/>
              <a:gd name="connsiteX1" fmla="*/ 2843987 w 2843987"/>
              <a:gd name="connsiteY1" fmla="*/ 4770245 h 5103137"/>
              <a:gd name="connsiteX2" fmla="*/ 0 w 2843987"/>
              <a:gd name="connsiteY2" fmla="*/ 4470400 h 5103137"/>
              <a:gd name="connsiteX3" fmla="*/ 0 w 2843987"/>
              <a:gd name="connsiteY3" fmla="*/ 0 h 5103137"/>
              <a:gd name="connsiteX0" fmla="*/ 0 w 2848407"/>
              <a:gd name="connsiteY0" fmla="*/ 0 h 5311917"/>
              <a:gd name="connsiteX1" fmla="*/ 2843987 w 2848407"/>
              <a:gd name="connsiteY1" fmla="*/ 4770245 h 5311917"/>
              <a:gd name="connsiteX2" fmla="*/ 0 w 2848407"/>
              <a:gd name="connsiteY2" fmla="*/ 4470400 h 5311917"/>
              <a:gd name="connsiteX3" fmla="*/ 0 w 2848407"/>
              <a:gd name="connsiteY3" fmla="*/ 0 h 5311917"/>
              <a:gd name="connsiteX0" fmla="*/ 0 w 2873757"/>
              <a:gd name="connsiteY0" fmla="*/ 0 h 4901258"/>
              <a:gd name="connsiteX1" fmla="*/ 2869387 w 2873757"/>
              <a:gd name="connsiteY1" fmla="*/ 4147945 h 4901258"/>
              <a:gd name="connsiteX2" fmla="*/ 0 w 2873757"/>
              <a:gd name="connsiteY2" fmla="*/ 4470400 h 4901258"/>
              <a:gd name="connsiteX3" fmla="*/ 0 w 2873757"/>
              <a:gd name="connsiteY3" fmla="*/ 0 h 4901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3757" h="4901258">
                <a:moveTo>
                  <a:pt x="0" y="0"/>
                </a:moveTo>
                <a:cubicBezTo>
                  <a:pt x="825229" y="713782"/>
                  <a:pt x="2983687" y="2932978"/>
                  <a:pt x="2869387" y="4147945"/>
                </a:cubicBezTo>
                <a:cubicBezTo>
                  <a:pt x="2755087" y="5362912"/>
                  <a:pt x="412614" y="4827291"/>
                  <a:pt x="0" y="44704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Making </a:t>
            </a:r>
            <a:r>
              <a:rPr lang="nl-NL" err="1"/>
              <a:t>Minds</a:t>
            </a:r>
            <a:r>
              <a:rPr lang="nl-NL"/>
              <a:t> Matter</a:t>
            </a:r>
          </a:p>
        </p:txBody>
      </p:sp>
      <p:sp>
        <p:nvSpPr>
          <p:cNvPr id="95" name="Tijdelijke aanduiding voor tekst 94">
            <a:extLst>
              <a:ext uri="{FF2B5EF4-FFF2-40B4-BE49-F238E27FC236}">
                <a16:creationId xmlns:a16="http://schemas.microsoft.com/office/drawing/2014/main" id="{59FEB838-BB0B-4EC2-982F-DBF95E0B1A09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89247" y="3613564"/>
            <a:ext cx="4960654" cy="297564"/>
          </a:xfrm>
          <a:custGeom>
            <a:avLst/>
            <a:gdLst>
              <a:gd name="connsiteX0" fmla="*/ 529299 w 6297188"/>
              <a:gd name="connsiteY0" fmla="*/ 202861 h 377736"/>
              <a:gd name="connsiteX1" fmla="*/ 480331 w 6297188"/>
              <a:gd name="connsiteY1" fmla="*/ 226178 h 377736"/>
              <a:gd name="connsiteX2" fmla="*/ 501318 w 6297188"/>
              <a:gd name="connsiteY2" fmla="*/ 244832 h 377736"/>
              <a:gd name="connsiteX3" fmla="*/ 536293 w 6297188"/>
              <a:gd name="connsiteY3" fmla="*/ 207525 h 377736"/>
              <a:gd name="connsiteX4" fmla="*/ 536293 w 6297188"/>
              <a:gd name="connsiteY4" fmla="*/ 202861 h 377736"/>
              <a:gd name="connsiteX5" fmla="*/ 5837839 w 6297188"/>
              <a:gd name="connsiteY5" fmla="*/ 202858 h 377736"/>
              <a:gd name="connsiteX6" fmla="*/ 5788874 w 6297188"/>
              <a:gd name="connsiteY6" fmla="*/ 226175 h 377736"/>
              <a:gd name="connsiteX7" fmla="*/ 5809861 w 6297188"/>
              <a:gd name="connsiteY7" fmla="*/ 244829 h 377736"/>
              <a:gd name="connsiteX8" fmla="*/ 5844835 w 6297188"/>
              <a:gd name="connsiteY8" fmla="*/ 207521 h 377736"/>
              <a:gd name="connsiteX9" fmla="*/ 5844835 w 6297188"/>
              <a:gd name="connsiteY9" fmla="*/ 202858 h 377736"/>
              <a:gd name="connsiteX10" fmla="*/ 5562695 w 6297188"/>
              <a:gd name="connsiteY10" fmla="*/ 137573 h 377736"/>
              <a:gd name="connsiteX11" fmla="*/ 5520724 w 6297188"/>
              <a:gd name="connsiteY11" fmla="*/ 188868 h 377736"/>
              <a:gd name="connsiteX12" fmla="*/ 5562695 w 6297188"/>
              <a:gd name="connsiteY12" fmla="*/ 240168 h 377736"/>
              <a:gd name="connsiteX13" fmla="*/ 5604666 w 6297188"/>
              <a:gd name="connsiteY13" fmla="*/ 188868 h 377736"/>
              <a:gd name="connsiteX14" fmla="*/ 5562695 w 6297188"/>
              <a:gd name="connsiteY14" fmla="*/ 137573 h 377736"/>
              <a:gd name="connsiteX15" fmla="*/ 4520418 w 6297188"/>
              <a:gd name="connsiteY15" fmla="*/ 137570 h 377736"/>
              <a:gd name="connsiteX16" fmla="*/ 4471453 w 6297188"/>
              <a:gd name="connsiteY16" fmla="*/ 188868 h 377736"/>
              <a:gd name="connsiteX17" fmla="*/ 4520418 w 6297188"/>
              <a:gd name="connsiteY17" fmla="*/ 240165 h 377736"/>
              <a:gd name="connsiteX18" fmla="*/ 4569385 w 6297188"/>
              <a:gd name="connsiteY18" fmla="*/ 188868 h 377736"/>
              <a:gd name="connsiteX19" fmla="*/ 4520418 w 6297188"/>
              <a:gd name="connsiteY19" fmla="*/ 137570 h 377736"/>
              <a:gd name="connsiteX20" fmla="*/ 5133662 w 6297188"/>
              <a:gd name="connsiteY20" fmla="*/ 130573 h 377736"/>
              <a:gd name="connsiteX21" fmla="*/ 5098685 w 6297188"/>
              <a:gd name="connsiteY21" fmla="*/ 160887 h 377736"/>
              <a:gd name="connsiteX22" fmla="*/ 5161643 w 6297188"/>
              <a:gd name="connsiteY22" fmla="*/ 160887 h 377736"/>
              <a:gd name="connsiteX23" fmla="*/ 5133662 w 6297188"/>
              <a:gd name="connsiteY23" fmla="*/ 130573 h 377736"/>
              <a:gd name="connsiteX24" fmla="*/ 2908429 w 6297188"/>
              <a:gd name="connsiteY24" fmla="*/ 130573 h 377736"/>
              <a:gd name="connsiteX25" fmla="*/ 2873454 w 6297188"/>
              <a:gd name="connsiteY25" fmla="*/ 160887 h 377736"/>
              <a:gd name="connsiteX26" fmla="*/ 2936410 w 6297188"/>
              <a:gd name="connsiteY26" fmla="*/ 160887 h 377736"/>
              <a:gd name="connsiteX27" fmla="*/ 2908429 w 6297188"/>
              <a:gd name="connsiteY27" fmla="*/ 130573 h 377736"/>
              <a:gd name="connsiteX28" fmla="*/ 3442393 w 6297188"/>
              <a:gd name="connsiteY28" fmla="*/ 81611 h 377736"/>
              <a:gd name="connsiteX29" fmla="*/ 3512346 w 6297188"/>
              <a:gd name="connsiteY29" fmla="*/ 81611 h 377736"/>
              <a:gd name="connsiteX30" fmla="*/ 3512346 w 6297188"/>
              <a:gd name="connsiteY30" fmla="*/ 293797 h 377736"/>
              <a:gd name="connsiteX31" fmla="*/ 3442393 w 6297188"/>
              <a:gd name="connsiteY31" fmla="*/ 293797 h 377736"/>
              <a:gd name="connsiteX32" fmla="*/ 2444416 w 6297188"/>
              <a:gd name="connsiteY32" fmla="*/ 81611 h 377736"/>
              <a:gd name="connsiteX33" fmla="*/ 2514367 w 6297188"/>
              <a:gd name="connsiteY33" fmla="*/ 81611 h 377736"/>
              <a:gd name="connsiteX34" fmla="*/ 2514367 w 6297188"/>
              <a:gd name="connsiteY34" fmla="*/ 293797 h 377736"/>
              <a:gd name="connsiteX35" fmla="*/ 2444416 w 6297188"/>
              <a:gd name="connsiteY35" fmla="*/ 293797 h 377736"/>
              <a:gd name="connsiteX36" fmla="*/ 1247467 w 6297188"/>
              <a:gd name="connsiteY36" fmla="*/ 81611 h 377736"/>
              <a:gd name="connsiteX37" fmla="*/ 1317419 w 6297188"/>
              <a:gd name="connsiteY37" fmla="*/ 81611 h 377736"/>
              <a:gd name="connsiteX38" fmla="*/ 1317419 w 6297188"/>
              <a:gd name="connsiteY38" fmla="*/ 205191 h 377736"/>
              <a:gd name="connsiteX39" fmla="*/ 1340736 w 6297188"/>
              <a:gd name="connsiteY39" fmla="*/ 233174 h 377736"/>
              <a:gd name="connsiteX40" fmla="*/ 1385040 w 6297188"/>
              <a:gd name="connsiteY40" fmla="*/ 174880 h 377736"/>
              <a:gd name="connsiteX41" fmla="*/ 1385040 w 6297188"/>
              <a:gd name="connsiteY41" fmla="*/ 81611 h 377736"/>
              <a:gd name="connsiteX42" fmla="*/ 1454992 w 6297188"/>
              <a:gd name="connsiteY42" fmla="*/ 81611 h 377736"/>
              <a:gd name="connsiteX43" fmla="*/ 1454992 w 6297188"/>
              <a:gd name="connsiteY43" fmla="*/ 293797 h 377736"/>
              <a:gd name="connsiteX44" fmla="*/ 1387371 w 6297188"/>
              <a:gd name="connsiteY44" fmla="*/ 293797 h 377736"/>
              <a:gd name="connsiteX45" fmla="*/ 1387371 w 6297188"/>
              <a:gd name="connsiteY45" fmla="*/ 275143 h 377736"/>
              <a:gd name="connsiteX46" fmla="*/ 1387371 w 6297188"/>
              <a:gd name="connsiteY46" fmla="*/ 261155 h 377736"/>
              <a:gd name="connsiteX47" fmla="*/ 1322082 w 6297188"/>
              <a:gd name="connsiteY47" fmla="*/ 298460 h 377736"/>
              <a:gd name="connsiteX48" fmla="*/ 1247467 w 6297188"/>
              <a:gd name="connsiteY48" fmla="*/ 219184 h 377736"/>
              <a:gd name="connsiteX49" fmla="*/ 3717532 w 6297188"/>
              <a:gd name="connsiteY49" fmla="*/ 81609 h 377736"/>
              <a:gd name="connsiteX50" fmla="*/ 3796811 w 6297188"/>
              <a:gd name="connsiteY50" fmla="*/ 81609 h 377736"/>
              <a:gd name="connsiteX51" fmla="*/ 3827124 w 6297188"/>
              <a:gd name="connsiteY51" fmla="*/ 179541 h 377736"/>
              <a:gd name="connsiteX52" fmla="*/ 3834118 w 6297188"/>
              <a:gd name="connsiteY52" fmla="*/ 212185 h 377736"/>
              <a:gd name="connsiteX53" fmla="*/ 3841114 w 6297188"/>
              <a:gd name="connsiteY53" fmla="*/ 179541 h 377736"/>
              <a:gd name="connsiteX54" fmla="*/ 3866762 w 6297188"/>
              <a:gd name="connsiteY54" fmla="*/ 81609 h 377736"/>
              <a:gd name="connsiteX55" fmla="*/ 3943710 w 6297188"/>
              <a:gd name="connsiteY55" fmla="*/ 81609 h 377736"/>
              <a:gd name="connsiteX56" fmla="*/ 3857435 w 6297188"/>
              <a:gd name="connsiteY56" fmla="*/ 314781 h 377736"/>
              <a:gd name="connsiteX57" fmla="*/ 3768830 w 6297188"/>
              <a:gd name="connsiteY57" fmla="*/ 377736 h 377736"/>
              <a:gd name="connsiteX58" fmla="*/ 3719865 w 6297188"/>
              <a:gd name="connsiteY58" fmla="*/ 363746 h 377736"/>
              <a:gd name="connsiteX59" fmla="*/ 3747846 w 6297188"/>
              <a:gd name="connsiteY59" fmla="*/ 312450 h 377736"/>
              <a:gd name="connsiteX60" fmla="*/ 3768830 w 6297188"/>
              <a:gd name="connsiteY60" fmla="*/ 319444 h 377736"/>
              <a:gd name="connsiteX61" fmla="*/ 3803807 w 6297188"/>
              <a:gd name="connsiteY61" fmla="*/ 298460 h 377736"/>
              <a:gd name="connsiteX62" fmla="*/ 3808470 w 6297188"/>
              <a:gd name="connsiteY62" fmla="*/ 289133 h 377736"/>
              <a:gd name="connsiteX63" fmla="*/ 2549344 w 6297188"/>
              <a:gd name="connsiteY63" fmla="*/ 81609 h 377736"/>
              <a:gd name="connsiteX64" fmla="*/ 2623959 w 6297188"/>
              <a:gd name="connsiteY64" fmla="*/ 81609 h 377736"/>
              <a:gd name="connsiteX65" fmla="*/ 2656603 w 6297188"/>
              <a:gd name="connsiteY65" fmla="*/ 193532 h 377736"/>
              <a:gd name="connsiteX66" fmla="*/ 2663600 w 6297188"/>
              <a:gd name="connsiteY66" fmla="*/ 230839 h 377736"/>
              <a:gd name="connsiteX67" fmla="*/ 2670594 w 6297188"/>
              <a:gd name="connsiteY67" fmla="*/ 193532 h 377736"/>
              <a:gd name="connsiteX68" fmla="*/ 2703238 w 6297188"/>
              <a:gd name="connsiteY68" fmla="*/ 81609 h 377736"/>
              <a:gd name="connsiteX69" fmla="*/ 2780186 w 6297188"/>
              <a:gd name="connsiteY69" fmla="*/ 81609 h 377736"/>
              <a:gd name="connsiteX70" fmla="*/ 2710234 w 6297188"/>
              <a:gd name="connsiteY70" fmla="*/ 293794 h 377736"/>
              <a:gd name="connsiteX71" fmla="*/ 2623959 w 6297188"/>
              <a:gd name="connsiteY71" fmla="*/ 293794 h 377736"/>
              <a:gd name="connsiteX72" fmla="*/ 1594895 w 6297188"/>
              <a:gd name="connsiteY72" fmla="*/ 76948 h 377736"/>
              <a:gd name="connsiteX73" fmla="*/ 1669507 w 6297188"/>
              <a:gd name="connsiteY73" fmla="*/ 100265 h 377736"/>
              <a:gd name="connsiteX74" fmla="*/ 1646190 w 6297188"/>
              <a:gd name="connsiteY74" fmla="*/ 151563 h 377736"/>
              <a:gd name="connsiteX75" fmla="*/ 1597224 w 6297188"/>
              <a:gd name="connsiteY75" fmla="*/ 135242 h 377736"/>
              <a:gd name="connsiteX76" fmla="*/ 1576238 w 6297188"/>
              <a:gd name="connsiteY76" fmla="*/ 144569 h 377736"/>
              <a:gd name="connsiteX77" fmla="*/ 1674173 w 6297188"/>
              <a:gd name="connsiteY77" fmla="*/ 230842 h 377736"/>
              <a:gd name="connsiteX78" fmla="*/ 1587898 w 6297188"/>
              <a:gd name="connsiteY78" fmla="*/ 298463 h 377736"/>
              <a:gd name="connsiteX79" fmla="*/ 1503956 w 6297188"/>
              <a:gd name="connsiteY79" fmla="*/ 268149 h 377736"/>
              <a:gd name="connsiteX80" fmla="*/ 1531937 w 6297188"/>
              <a:gd name="connsiteY80" fmla="*/ 219184 h 377736"/>
              <a:gd name="connsiteX81" fmla="*/ 1585568 w 6297188"/>
              <a:gd name="connsiteY81" fmla="*/ 240168 h 377736"/>
              <a:gd name="connsiteX82" fmla="*/ 1606552 w 6297188"/>
              <a:gd name="connsiteY82" fmla="*/ 230842 h 377736"/>
              <a:gd name="connsiteX83" fmla="*/ 1508620 w 6297188"/>
              <a:gd name="connsiteY83" fmla="*/ 142236 h 377736"/>
              <a:gd name="connsiteX84" fmla="*/ 1594895 w 6297188"/>
              <a:gd name="connsiteY84" fmla="*/ 76948 h 377736"/>
              <a:gd name="connsiteX85" fmla="*/ 995642 w 6297188"/>
              <a:gd name="connsiteY85" fmla="*/ 76948 h 377736"/>
              <a:gd name="connsiteX86" fmla="*/ 1053936 w 6297188"/>
              <a:gd name="connsiteY86" fmla="*/ 111925 h 377736"/>
              <a:gd name="connsiteX87" fmla="*/ 1121555 w 6297188"/>
              <a:gd name="connsiteY87" fmla="*/ 76948 h 377736"/>
              <a:gd name="connsiteX88" fmla="*/ 1189176 w 6297188"/>
              <a:gd name="connsiteY88" fmla="*/ 156227 h 377736"/>
              <a:gd name="connsiteX89" fmla="*/ 1189176 w 6297188"/>
              <a:gd name="connsiteY89" fmla="*/ 293797 h 377736"/>
              <a:gd name="connsiteX90" fmla="*/ 1119225 w 6297188"/>
              <a:gd name="connsiteY90" fmla="*/ 293797 h 377736"/>
              <a:gd name="connsiteX91" fmla="*/ 1119225 w 6297188"/>
              <a:gd name="connsiteY91" fmla="*/ 167887 h 377736"/>
              <a:gd name="connsiteX92" fmla="*/ 1102904 w 6297188"/>
              <a:gd name="connsiteY92" fmla="*/ 142236 h 377736"/>
              <a:gd name="connsiteX93" fmla="*/ 1063263 w 6297188"/>
              <a:gd name="connsiteY93" fmla="*/ 181877 h 377736"/>
              <a:gd name="connsiteX94" fmla="*/ 1060933 w 6297188"/>
              <a:gd name="connsiteY94" fmla="*/ 207525 h 377736"/>
              <a:gd name="connsiteX95" fmla="*/ 1060933 w 6297188"/>
              <a:gd name="connsiteY95" fmla="*/ 293797 h 377736"/>
              <a:gd name="connsiteX96" fmla="*/ 990981 w 6297188"/>
              <a:gd name="connsiteY96" fmla="*/ 293797 h 377736"/>
              <a:gd name="connsiteX97" fmla="*/ 990981 w 6297188"/>
              <a:gd name="connsiteY97" fmla="*/ 167887 h 377736"/>
              <a:gd name="connsiteX98" fmla="*/ 974658 w 6297188"/>
              <a:gd name="connsiteY98" fmla="*/ 142236 h 377736"/>
              <a:gd name="connsiteX99" fmla="*/ 935017 w 6297188"/>
              <a:gd name="connsiteY99" fmla="*/ 179544 h 377736"/>
              <a:gd name="connsiteX100" fmla="*/ 932687 w 6297188"/>
              <a:gd name="connsiteY100" fmla="*/ 205194 h 377736"/>
              <a:gd name="connsiteX101" fmla="*/ 932687 w 6297188"/>
              <a:gd name="connsiteY101" fmla="*/ 291467 h 377736"/>
              <a:gd name="connsiteX102" fmla="*/ 862735 w 6297188"/>
              <a:gd name="connsiteY102" fmla="*/ 291467 h 377736"/>
              <a:gd name="connsiteX103" fmla="*/ 862735 w 6297188"/>
              <a:gd name="connsiteY103" fmla="*/ 81612 h 377736"/>
              <a:gd name="connsiteX104" fmla="*/ 865066 w 6297188"/>
              <a:gd name="connsiteY104" fmla="*/ 81612 h 377736"/>
              <a:gd name="connsiteX105" fmla="*/ 932687 w 6297188"/>
              <a:gd name="connsiteY105" fmla="*/ 81612 h 377736"/>
              <a:gd name="connsiteX106" fmla="*/ 932687 w 6297188"/>
              <a:gd name="connsiteY106" fmla="*/ 100265 h 377736"/>
              <a:gd name="connsiteX107" fmla="*/ 932687 w 6297188"/>
              <a:gd name="connsiteY107" fmla="*/ 114256 h 377736"/>
              <a:gd name="connsiteX108" fmla="*/ 995642 w 6297188"/>
              <a:gd name="connsiteY108" fmla="*/ 76948 h 377736"/>
              <a:gd name="connsiteX109" fmla="*/ 741486 w 6297188"/>
              <a:gd name="connsiteY109" fmla="*/ 76948 h 377736"/>
              <a:gd name="connsiteX110" fmla="*/ 816098 w 6297188"/>
              <a:gd name="connsiteY110" fmla="*/ 100265 h 377736"/>
              <a:gd name="connsiteX111" fmla="*/ 792781 w 6297188"/>
              <a:gd name="connsiteY111" fmla="*/ 151563 h 377736"/>
              <a:gd name="connsiteX112" fmla="*/ 743816 w 6297188"/>
              <a:gd name="connsiteY112" fmla="*/ 135242 h 377736"/>
              <a:gd name="connsiteX113" fmla="*/ 722830 w 6297188"/>
              <a:gd name="connsiteY113" fmla="*/ 144569 h 377736"/>
              <a:gd name="connsiteX114" fmla="*/ 820761 w 6297188"/>
              <a:gd name="connsiteY114" fmla="*/ 230842 h 377736"/>
              <a:gd name="connsiteX115" fmla="*/ 734489 w 6297188"/>
              <a:gd name="connsiteY115" fmla="*/ 298463 h 377736"/>
              <a:gd name="connsiteX116" fmla="*/ 650548 w 6297188"/>
              <a:gd name="connsiteY116" fmla="*/ 268149 h 377736"/>
              <a:gd name="connsiteX117" fmla="*/ 678528 w 6297188"/>
              <a:gd name="connsiteY117" fmla="*/ 219184 h 377736"/>
              <a:gd name="connsiteX118" fmla="*/ 732159 w 6297188"/>
              <a:gd name="connsiteY118" fmla="*/ 240168 h 377736"/>
              <a:gd name="connsiteX119" fmla="*/ 753143 w 6297188"/>
              <a:gd name="connsiteY119" fmla="*/ 230842 h 377736"/>
              <a:gd name="connsiteX120" fmla="*/ 655211 w 6297188"/>
              <a:gd name="connsiteY120" fmla="*/ 142236 h 377736"/>
              <a:gd name="connsiteX121" fmla="*/ 741486 w 6297188"/>
              <a:gd name="connsiteY121" fmla="*/ 76948 h 377736"/>
              <a:gd name="connsiteX122" fmla="*/ 512975 w 6297188"/>
              <a:gd name="connsiteY122" fmla="*/ 76948 h 377736"/>
              <a:gd name="connsiteX123" fmla="*/ 608577 w 6297188"/>
              <a:gd name="connsiteY123" fmla="*/ 163223 h 377736"/>
              <a:gd name="connsiteX124" fmla="*/ 608577 w 6297188"/>
              <a:gd name="connsiteY124" fmla="*/ 293797 h 377736"/>
              <a:gd name="connsiteX125" fmla="*/ 543289 w 6297188"/>
              <a:gd name="connsiteY125" fmla="*/ 293797 h 377736"/>
              <a:gd name="connsiteX126" fmla="*/ 543289 w 6297188"/>
              <a:gd name="connsiteY126" fmla="*/ 279809 h 377736"/>
              <a:gd name="connsiteX127" fmla="*/ 543289 w 6297188"/>
              <a:gd name="connsiteY127" fmla="*/ 265819 h 377736"/>
              <a:gd name="connsiteX128" fmla="*/ 482664 w 6297188"/>
              <a:gd name="connsiteY128" fmla="*/ 296130 h 377736"/>
              <a:gd name="connsiteX129" fmla="*/ 410380 w 6297188"/>
              <a:gd name="connsiteY129" fmla="*/ 228511 h 377736"/>
              <a:gd name="connsiteX130" fmla="*/ 533962 w 6297188"/>
              <a:gd name="connsiteY130" fmla="*/ 160890 h 377736"/>
              <a:gd name="connsiteX131" fmla="*/ 536293 w 6297188"/>
              <a:gd name="connsiteY131" fmla="*/ 160890 h 377736"/>
              <a:gd name="connsiteX132" fmla="*/ 536293 w 6297188"/>
              <a:gd name="connsiteY132" fmla="*/ 156227 h 377736"/>
              <a:gd name="connsiteX133" fmla="*/ 505981 w 6297188"/>
              <a:gd name="connsiteY133" fmla="*/ 132909 h 377736"/>
              <a:gd name="connsiteX134" fmla="*/ 450020 w 6297188"/>
              <a:gd name="connsiteY134" fmla="*/ 153894 h 377736"/>
              <a:gd name="connsiteX135" fmla="*/ 424370 w 6297188"/>
              <a:gd name="connsiteY135" fmla="*/ 104929 h 377736"/>
              <a:gd name="connsiteX136" fmla="*/ 512975 w 6297188"/>
              <a:gd name="connsiteY136" fmla="*/ 76948 h 377736"/>
              <a:gd name="connsiteX137" fmla="*/ 377738 w 6297188"/>
              <a:gd name="connsiteY137" fmla="*/ 76948 h 377736"/>
              <a:gd name="connsiteX138" fmla="*/ 387065 w 6297188"/>
              <a:gd name="connsiteY138" fmla="*/ 76948 h 377736"/>
              <a:gd name="connsiteX139" fmla="*/ 387065 w 6297188"/>
              <a:gd name="connsiteY139" fmla="*/ 146900 h 377736"/>
              <a:gd name="connsiteX140" fmla="*/ 373075 w 6297188"/>
              <a:gd name="connsiteY140" fmla="*/ 144569 h 377736"/>
              <a:gd name="connsiteX141" fmla="*/ 319444 w 6297188"/>
              <a:gd name="connsiteY141" fmla="*/ 181877 h 377736"/>
              <a:gd name="connsiteX142" fmla="*/ 314781 w 6297188"/>
              <a:gd name="connsiteY142" fmla="*/ 209857 h 377736"/>
              <a:gd name="connsiteX143" fmla="*/ 314781 w 6297188"/>
              <a:gd name="connsiteY143" fmla="*/ 289136 h 377736"/>
              <a:gd name="connsiteX144" fmla="*/ 244829 w 6297188"/>
              <a:gd name="connsiteY144" fmla="*/ 289136 h 377736"/>
              <a:gd name="connsiteX145" fmla="*/ 244829 w 6297188"/>
              <a:gd name="connsiteY145" fmla="*/ 81612 h 377736"/>
              <a:gd name="connsiteX146" fmla="*/ 310117 w 6297188"/>
              <a:gd name="connsiteY146" fmla="*/ 81612 h 377736"/>
              <a:gd name="connsiteX147" fmla="*/ 310117 w 6297188"/>
              <a:gd name="connsiteY147" fmla="*/ 116589 h 377736"/>
              <a:gd name="connsiteX148" fmla="*/ 310117 w 6297188"/>
              <a:gd name="connsiteY148" fmla="*/ 130576 h 377736"/>
              <a:gd name="connsiteX149" fmla="*/ 377738 w 6297188"/>
              <a:gd name="connsiteY149" fmla="*/ 76948 h 377736"/>
              <a:gd name="connsiteX150" fmla="*/ 6103657 w 6297188"/>
              <a:gd name="connsiteY150" fmla="*/ 76945 h 377736"/>
              <a:gd name="connsiteX151" fmla="*/ 6161948 w 6297188"/>
              <a:gd name="connsiteY151" fmla="*/ 111922 h 377736"/>
              <a:gd name="connsiteX152" fmla="*/ 6229570 w 6297188"/>
              <a:gd name="connsiteY152" fmla="*/ 76945 h 377736"/>
              <a:gd name="connsiteX153" fmla="*/ 6297188 w 6297188"/>
              <a:gd name="connsiteY153" fmla="*/ 156224 h 377736"/>
              <a:gd name="connsiteX154" fmla="*/ 6297188 w 6297188"/>
              <a:gd name="connsiteY154" fmla="*/ 293794 h 377736"/>
              <a:gd name="connsiteX155" fmla="*/ 6227237 w 6297188"/>
              <a:gd name="connsiteY155" fmla="*/ 293794 h 377736"/>
              <a:gd name="connsiteX156" fmla="*/ 6227237 w 6297188"/>
              <a:gd name="connsiteY156" fmla="*/ 167881 h 377736"/>
              <a:gd name="connsiteX157" fmla="*/ 6210916 w 6297188"/>
              <a:gd name="connsiteY157" fmla="*/ 142233 h 377736"/>
              <a:gd name="connsiteX158" fmla="*/ 6171275 w 6297188"/>
              <a:gd name="connsiteY158" fmla="*/ 181874 h 377736"/>
              <a:gd name="connsiteX159" fmla="*/ 6168945 w 6297188"/>
              <a:gd name="connsiteY159" fmla="*/ 207522 h 377736"/>
              <a:gd name="connsiteX160" fmla="*/ 6168945 w 6297188"/>
              <a:gd name="connsiteY160" fmla="*/ 293794 h 377736"/>
              <a:gd name="connsiteX161" fmla="*/ 6098993 w 6297188"/>
              <a:gd name="connsiteY161" fmla="*/ 293794 h 377736"/>
              <a:gd name="connsiteX162" fmla="*/ 6098993 w 6297188"/>
              <a:gd name="connsiteY162" fmla="*/ 167881 h 377736"/>
              <a:gd name="connsiteX163" fmla="*/ 6082670 w 6297188"/>
              <a:gd name="connsiteY163" fmla="*/ 142233 h 377736"/>
              <a:gd name="connsiteX164" fmla="*/ 6043032 w 6297188"/>
              <a:gd name="connsiteY164" fmla="*/ 179541 h 377736"/>
              <a:gd name="connsiteX165" fmla="*/ 6040699 w 6297188"/>
              <a:gd name="connsiteY165" fmla="*/ 205191 h 377736"/>
              <a:gd name="connsiteX166" fmla="*/ 6040699 w 6297188"/>
              <a:gd name="connsiteY166" fmla="*/ 291464 h 377736"/>
              <a:gd name="connsiteX167" fmla="*/ 5970747 w 6297188"/>
              <a:gd name="connsiteY167" fmla="*/ 291464 h 377736"/>
              <a:gd name="connsiteX168" fmla="*/ 5970747 w 6297188"/>
              <a:gd name="connsiteY168" fmla="*/ 81609 h 377736"/>
              <a:gd name="connsiteX169" fmla="*/ 5973080 w 6297188"/>
              <a:gd name="connsiteY169" fmla="*/ 81609 h 377736"/>
              <a:gd name="connsiteX170" fmla="*/ 6040699 w 6297188"/>
              <a:gd name="connsiteY170" fmla="*/ 81609 h 377736"/>
              <a:gd name="connsiteX171" fmla="*/ 6040699 w 6297188"/>
              <a:gd name="connsiteY171" fmla="*/ 100262 h 377736"/>
              <a:gd name="connsiteX172" fmla="*/ 6040699 w 6297188"/>
              <a:gd name="connsiteY172" fmla="*/ 114253 h 377736"/>
              <a:gd name="connsiteX173" fmla="*/ 6103657 w 6297188"/>
              <a:gd name="connsiteY173" fmla="*/ 76945 h 377736"/>
              <a:gd name="connsiteX174" fmla="*/ 5821518 w 6297188"/>
              <a:gd name="connsiteY174" fmla="*/ 76945 h 377736"/>
              <a:gd name="connsiteX175" fmla="*/ 5917120 w 6297188"/>
              <a:gd name="connsiteY175" fmla="*/ 163217 h 377736"/>
              <a:gd name="connsiteX176" fmla="*/ 5917120 w 6297188"/>
              <a:gd name="connsiteY176" fmla="*/ 293794 h 377736"/>
              <a:gd name="connsiteX177" fmla="*/ 5851829 w 6297188"/>
              <a:gd name="connsiteY177" fmla="*/ 293794 h 377736"/>
              <a:gd name="connsiteX178" fmla="*/ 5851829 w 6297188"/>
              <a:gd name="connsiteY178" fmla="*/ 279803 h 377736"/>
              <a:gd name="connsiteX179" fmla="*/ 5851829 w 6297188"/>
              <a:gd name="connsiteY179" fmla="*/ 265813 h 377736"/>
              <a:gd name="connsiteX180" fmla="*/ 5791204 w 6297188"/>
              <a:gd name="connsiteY180" fmla="*/ 296127 h 377736"/>
              <a:gd name="connsiteX181" fmla="*/ 5718922 w 6297188"/>
              <a:gd name="connsiteY181" fmla="*/ 228508 h 377736"/>
              <a:gd name="connsiteX182" fmla="*/ 5842502 w 6297188"/>
              <a:gd name="connsiteY182" fmla="*/ 160887 h 377736"/>
              <a:gd name="connsiteX183" fmla="*/ 5844835 w 6297188"/>
              <a:gd name="connsiteY183" fmla="*/ 160887 h 377736"/>
              <a:gd name="connsiteX184" fmla="*/ 5844835 w 6297188"/>
              <a:gd name="connsiteY184" fmla="*/ 156224 h 377736"/>
              <a:gd name="connsiteX185" fmla="*/ 5814522 w 6297188"/>
              <a:gd name="connsiteY185" fmla="*/ 132906 h 377736"/>
              <a:gd name="connsiteX186" fmla="*/ 5758560 w 6297188"/>
              <a:gd name="connsiteY186" fmla="*/ 153891 h 377736"/>
              <a:gd name="connsiteX187" fmla="*/ 5732913 w 6297188"/>
              <a:gd name="connsiteY187" fmla="*/ 104926 h 377736"/>
              <a:gd name="connsiteX188" fmla="*/ 5821518 w 6297188"/>
              <a:gd name="connsiteY188" fmla="*/ 76945 h 377736"/>
              <a:gd name="connsiteX189" fmla="*/ 5415799 w 6297188"/>
              <a:gd name="connsiteY189" fmla="*/ 76945 h 377736"/>
              <a:gd name="connsiteX190" fmla="*/ 5425126 w 6297188"/>
              <a:gd name="connsiteY190" fmla="*/ 76945 h 377736"/>
              <a:gd name="connsiteX191" fmla="*/ 5425126 w 6297188"/>
              <a:gd name="connsiteY191" fmla="*/ 146897 h 377736"/>
              <a:gd name="connsiteX192" fmla="*/ 5411136 w 6297188"/>
              <a:gd name="connsiteY192" fmla="*/ 144564 h 377736"/>
              <a:gd name="connsiteX193" fmla="*/ 5357507 w 6297188"/>
              <a:gd name="connsiteY193" fmla="*/ 181874 h 377736"/>
              <a:gd name="connsiteX194" fmla="*/ 5352842 w 6297188"/>
              <a:gd name="connsiteY194" fmla="*/ 209852 h 377736"/>
              <a:gd name="connsiteX195" fmla="*/ 5352842 w 6297188"/>
              <a:gd name="connsiteY195" fmla="*/ 289130 h 377736"/>
              <a:gd name="connsiteX196" fmla="*/ 5282890 w 6297188"/>
              <a:gd name="connsiteY196" fmla="*/ 289130 h 377736"/>
              <a:gd name="connsiteX197" fmla="*/ 5282890 w 6297188"/>
              <a:gd name="connsiteY197" fmla="*/ 81609 h 377736"/>
              <a:gd name="connsiteX198" fmla="*/ 5348181 w 6297188"/>
              <a:gd name="connsiteY198" fmla="*/ 81609 h 377736"/>
              <a:gd name="connsiteX199" fmla="*/ 5348181 w 6297188"/>
              <a:gd name="connsiteY199" fmla="*/ 116583 h 377736"/>
              <a:gd name="connsiteX200" fmla="*/ 5348181 w 6297188"/>
              <a:gd name="connsiteY200" fmla="*/ 130573 h 377736"/>
              <a:gd name="connsiteX201" fmla="*/ 5415799 w 6297188"/>
              <a:gd name="connsiteY201" fmla="*/ 76945 h 377736"/>
              <a:gd name="connsiteX202" fmla="*/ 5135993 w 6297188"/>
              <a:gd name="connsiteY202" fmla="*/ 76945 h 377736"/>
              <a:gd name="connsiteX203" fmla="*/ 5233925 w 6297188"/>
              <a:gd name="connsiteY203" fmla="*/ 179541 h 377736"/>
              <a:gd name="connsiteX204" fmla="*/ 5231595 w 6297188"/>
              <a:gd name="connsiteY204" fmla="*/ 200525 h 377736"/>
              <a:gd name="connsiteX205" fmla="*/ 5098685 w 6297188"/>
              <a:gd name="connsiteY205" fmla="*/ 200525 h 377736"/>
              <a:gd name="connsiteX206" fmla="*/ 5147653 w 6297188"/>
              <a:gd name="connsiteY206" fmla="*/ 237832 h 377736"/>
              <a:gd name="connsiteX207" fmla="*/ 5205945 w 6297188"/>
              <a:gd name="connsiteY207" fmla="*/ 216848 h 377736"/>
              <a:gd name="connsiteX208" fmla="*/ 5231595 w 6297188"/>
              <a:gd name="connsiteY208" fmla="*/ 265813 h 377736"/>
              <a:gd name="connsiteX209" fmla="*/ 5140656 w 6297188"/>
              <a:gd name="connsiteY209" fmla="*/ 296127 h 377736"/>
              <a:gd name="connsiteX210" fmla="*/ 5024070 w 6297188"/>
              <a:gd name="connsiteY210" fmla="*/ 184204 h 377736"/>
              <a:gd name="connsiteX211" fmla="*/ 5135993 w 6297188"/>
              <a:gd name="connsiteY211" fmla="*/ 76945 h 377736"/>
              <a:gd name="connsiteX212" fmla="*/ 4518087 w 6297188"/>
              <a:gd name="connsiteY212" fmla="*/ 76945 h 377736"/>
              <a:gd name="connsiteX213" fmla="*/ 4639337 w 6297188"/>
              <a:gd name="connsiteY213" fmla="*/ 188868 h 377736"/>
              <a:gd name="connsiteX214" fmla="*/ 4520418 w 6297188"/>
              <a:gd name="connsiteY214" fmla="*/ 298460 h 377736"/>
              <a:gd name="connsiteX215" fmla="*/ 4401502 w 6297188"/>
              <a:gd name="connsiteY215" fmla="*/ 188868 h 377736"/>
              <a:gd name="connsiteX216" fmla="*/ 4518087 w 6297188"/>
              <a:gd name="connsiteY216" fmla="*/ 76945 h 377736"/>
              <a:gd name="connsiteX217" fmla="*/ 3316480 w 6297188"/>
              <a:gd name="connsiteY217" fmla="*/ 76945 h 377736"/>
              <a:gd name="connsiteX218" fmla="*/ 3391093 w 6297188"/>
              <a:gd name="connsiteY218" fmla="*/ 100262 h 377736"/>
              <a:gd name="connsiteX219" fmla="*/ 3367776 w 6297188"/>
              <a:gd name="connsiteY219" fmla="*/ 151560 h 377736"/>
              <a:gd name="connsiteX220" fmla="*/ 3318811 w 6297188"/>
              <a:gd name="connsiteY220" fmla="*/ 135239 h 377736"/>
              <a:gd name="connsiteX221" fmla="*/ 3297825 w 6297188"/>
              <a:gd name="connsiteY221" fmla="*/ 144566 h 377736"/>
              <a:gd name="connsiteX222" fmla="*/ 3395759 w 6297188"/>
              <a:gd name="connsiteY222" fmla="*/ 230839 h 377736"/>
              <a:gd name="connsiteX223" fmla="*/ 3309484 w 6297188"/>
              <a:gd name="connsiteY223" fmla="*/ 298460 h 377736"/>
              <a:gd name="connsiteX224" fmla="*/ 3225542 w 6297188"/>
              <a:gd name="connsiteY224" fmla="*/ 268146 h 377736"/>
              <a:gd name="connsiteX225" fmla="*/ 3253523 w 6297188"/>
              <a:gd name="connsiteY225" fmla="*/ 219181 h 377736"/>
              <a:gd name="connsiteX226" fmla="*/ 3307154 w 6297188"/>
              <a:gd name="connsiteY226" fmla="*/ 240165 h 377736"/>
              <a:gd name="connsiteX227" fmla="*/ 3328138 w 6297188"/>
              <a:gd name="connsiteY227" fmla="*/ 230839 h 377736"/>
              <a:gd name="connsiteX228" fmla="*/ 3230206 w 6297188"/>
              <a:gd name="connsiteY228" fmla="*/ 142233 h 377736"/>
              <a:gd name="connsiteX229" fmla="*/ 3316480 w 6297188"/>
              <a:gd name="connsiteY229" fmla="*/ 76945 h 377736"/>
              <a:gd name="connsiteX230" fmla="*/ 3190568 w 6297188"/>
              <a:gd name="connsiteY230" fmla="*/ 76945 h 377736"/>
              <a:gd name="connsiteX231" fmla="*/ 3199895 w 6297188"/>
              <a:gd name="connsiteY231" fmla="*/ 76945 h 377736"/>
              <a:gd name="connsiteX232" fmla="*/ 3199895 w 6297188"/>
              <a:gd name="connsiteY232" fmla="*/ 146897 h 377736"/>
              <a:gd name="connsiteX233" fmla="*/ 3185905 w 6297188"/>
              <a:gd name="connsiteY233" fmla="*/ 144566 h 377736"/>
              <a:gd name="connsiteX234" fmla="*/ 3132274 w 6297188"/>
              <a:gd name="connsiteY234" fmla="*/ 181874 h 377736"/>
              <a:gd name="connsiteX235" fmla="*/ 3127611 w 6297188"/>
              <a:gd name="connsiteY235" fmla="*/ 209854 h 377736"/>
              <a:gd name="connsiteX236" fmla="*/ 3127611 w 6297188"/>
              <a:gd name="connsiteY236" fmla="*/ 289133 h 377736"/>
              <a:gd name="connsiteX237" fmla="*/ 3057659 w 6297188"/>
              <a:gd name="connsiteY237" fmla="*/ 289133 h 377736"/>
              <a:gd name="connsiteX238" fmla="*/ 3057659 w 6297188"/>
              <a:gd name="connsiteY238" fmla="*/ 81609 h 377736"/>
              <a:gd name="connsiteX239" fmla="*/ 3122947 w 6297188"/>
              <a:gd name="connsiteY239" fmla="*/ 81609 h 377736"/>
              <a:gd name="connsiteX240" fmla="*/ 3122947 w 6297188"/>
              <a:gd name="connsiteY240" fmla="*/ 116586 h 377736"/>
              <a:gd name="connsiteX241" fmla="*/ 3122947 w 6297188"/>
              <a:gd name="connsiteY241" fmla="*/ 130573 h 377736"/>
              <a:gd name="connsiteX242" fmla="*/ 3190568 w 6297188"/>
              <a:gd name="connsiteY242" fmla="*/ 76945 h 377736"/>
              <a:gd name="connsiteX243" fmla="*/ 2910762 w 6297188"/>
              <a:gd name="connsiteY243" fmla="*/ 76945 h 377736"/>
              <a:gd name="connsiteX244" fmla="*/ 3008694 w 6297188"/>
              <a:gd name="connsiteY244" fmla="*/ 179541 h 377736"/>
              <a:gd name="connsiteX245" fmla="*/ 3006361 w 6297188"/>
              <a:gd name="connsiteY245" fmla="*/ 200525 h 377736"/>
              <a:gd name="connsiteX246" fmla="*/ 2873454 w 6297188"/>
              <a:gd name="connsiteY246" fmla="*/ 200525 h 377736"/>
              <a:gd name="connsiteX247" fmla="*/ 2922419 w 6297188"/>
              <a:gd name="connsiteY247" fmla="*/ 237835 h 377736"/>
              <a:gd name="connsiteX248" fmla="*/ 2980714 w 6297188"/>
              <a:gd name="connsiteY248" fmla="*/ 216848 h 377736"/>
              <a:gd name="connsiteX249" fmla="*/ 3006361 w 6297188"/>
              <a:gd name="connsiteY249" fmla="*/ 265815 h 377736"/>
              <a:gd name="connsiteX250" fmla="*/ 2915426 w 6297188"/>
              <a:gd name="connsiteY250" fmla="*/ 296127 h 377736"/>
              <a:gd name="connsiteX251" fmla="*/ 2798839 w 6297188"/>
              <a:gd name="connsiteY251" fmla="*/ 184204 h 377736"/>
              <a:gd name="connsiteX252" fmla="*/ 2910762 w 6297188"/>
              <a:gd name="connsiteY252" fmla="*/ 76945 h 377736"/>
              <a:gd name="connsiteX253" fmla="*/ 2311509 w 6297188"/>
              <a:gd name="connsiteY253" fmla="*/ 76945 h 377736"/>
              <a:gd name="connsiteX254" fmla="*/ 2388457 w 6297188"/>
              <a:gd name="connsiteY254" fmla="*/ 156224 h 377736"/>
              <a:gd name="connsiteX255" fmla="*/ 2388457 w 6297188"/>
              <a:gd name="connsiteY255" fmla="*/ 293794 h 377736"/>
              <a:gd name="connsiteX256" fmla="*/ 2318505 w 6297188"/>
              <a:gd name="connsiteY256" fmla="*/ 293794 h 377736"/>
              <a:gd name="connsiteX257" fmla="*/ 2318505 w 6297188"/>
              <a:gd name="connsiteY257" fmla="*/ 170214 h 377736"/>
              <a:gd name="connsiteX258" fmla="*/ 2295188 w 6297188"/>
              <a:gd name="connsiteY258" fmla="*/ 142233 h 377736"/>
              <a:gd name="connsiteX259" fmla="*/ 2253217 w 6297188"/>
              <a:gd name="connsiteY259" fmla="*/ 172547 h 377736"/>
              <a:gd name="connsiteX260" fmla="*/ 2248554 w 6297188"/>
              <a:gd name="connsiteY260" fmla="*/ 200525 h 377736"/>
              <a:gd name="connsiteX261" fmla="*/ 2248554 w 6297188"/>
              <a:gd name="connsiteY261" fmla="*/ 293794 h 377736"/>
              <a:gd name="connsiteX262" fmla="*/ 2178602 w 6297188"/>
              <a:gd name="connsiteY262" fmla="*/ 293794 h 377736"/>
              <a:gd name="connsiteX263" fmla="*/ 2178602 w 6297188"/>
              <a:gd name="connsiteY263" fmla="*/ 81609 h 377736"/>
              <a:gd name="connsiteX264" fmla="*/ 2243891 w 6297188"/>
              <a:gd name="connsiteY264" fmla="*/ 81609 h 377736"/>
              <a:gd name="connsiteX265" fmla="*/ 2243891 w 6297188"/>
              <a:gd name="connsiteY265" fmla="*/ 100262 h 377736"/>
              <a:gd name="connsiteX266" fmla="*/ 2243891 w 6297188"/>
              <a:gd name="connsiteY266" fmla="*/ 114253 h 377736"/>
              <a:gd name="connsiteX267" fmla="*/ 2311509 w 6297188"/>
              <a:gd name="connsiteY267" fmla="*/ 76945 h 377736"/>
              <a:gd name="connsiteX268" fmla="*/ 4207968 w 6297188"/>
              <a:gd name="connsiteY268" fmla="*/ 62955 h 377736"/>
              <a:gd name="connsiteX269" fmla="*/ 4207968 w 6297188"/>
              <a:gd name="connsiteY269" fmla="*/ 135240 h 377736"/>
              <a:gd name="connsiteX270" fmla="*/ 4238282 w 6297188"/>
              <a:gd name="connsiteY270" fmla="*/ 135240 h 377736"/>
              <a:gd name="connsiteX271" fmla="*/ 4238282 w 6297188"/>
              <a:gd name="connsiteY271" fmla="*/ 132907 h 377736"/>
              <a:gd name="connsiteX272" fmla="*/ 4275589 w 6297188"/>
              <a:gd name="connsiteY272" fmla="*/ 97932 h 377736"/>
              <a:gd name="connsiteX273" fmla="*/ 4231285 w 6297188"/>
              <a:gd name="connsiteY273" fmla="*/ 62955 h 377736"/>
              <a:gd name="connsiteX274" fmla="*/ 4872509 w 6297188"/>
              <a:gd name="connsiteY274" fmla="*/ 25648 h 377736"/>
              <a:gd name="connsiteX275" fmla="*/ 4942460 w 6297188"/>
              <a:gd name="connsiteY275" fmla="*/ 25648 h 377736"/>
              <a:gd name="connsiteX276" fmla="*/ 4942460 w 6297188"/>
              <a:gd name="connsiteY276" fmla="*/ 86273 h 377736"/>
              <a:gd name="connsiteX277" fmla="*/ 4986762 w 6297188"/>
              <a:gd name="connsiteY277" fmla="*/ 86273 h 377736"/>
              <a:gd name="connsiteX278" fmla="*/ 4986762 w 6297188"/>
              <a:gd name="connsiteY278" fmla="*/ 142234 h 377736"/>
              <a:gd name="connsiteX279" fmla="*/ 4942460 w 6297188"/>
              <a:gd name="connsiteY279" fmla="*/ 142234 h 377736"/>
              <a:gd name="connsiteX280" fmla="*/ 4942460 w 6297188"/>
              <a:gd name="connsiteY280" fmla="*/ 207522 h 377736"/>
              <a:gd name="connsiteX281" fmla="*/ 4979768 w 6297188"/>
              <a:gd name="connsiteY281" fmla="*/ 235503 h 377736"/>
              <a:gd name="connsiteX282" fmla="*/ 4989095 w 6297188"/>
              <a:gd name="connsiteY282" fmla="*/ 235503 h 377736"/>
              <a:gd name="connsiteX283" fmla="*/ 4989095 w 6297188"/>
              <a:gd name="connsiteY283" fmla="*/ 296128 h 377736"/>
              <a:gd name="connsiteX284" fmla="*/ 4970441 w 6297188"/>
              <a:gd name="connsiteY284" fmla="*/ 298461 h 377736"/>
              <a:gd name="connsiteX285" fmla="*/ 4872509 w 6297188"/>
              <a:gd name="connsiteY285" fmla="*/ 219182 h 377736"/>
              <a:gd name="connsiteX286" fmla="*/ 4872509 w 6297188"/>
              <a:gd name="connsiteY286" fmla="*/ 142234 h 377736"/>
              <a:gd name="connsiteX287" fmla="*/ 4844528 w 6297188"/>
              <a:gd name="connsiteY287" fmla="*/ 142234 h 377736"/>
              <a:gd name="connsiteX288" fmla="*/ 4844528 w 6297188"/>
              <a:gd name="connsiteY288" fmla="*/ 86273 h 377736"/>
              <a:gd name="connsiteX289" fmla="*/ 4872509 w 6297188"/>
              <a:gd name="connsiteY289" fmla="*/ 86273 h 377736"/>
              <a:gd name="connsiteX290" fmla="*/ 4695296 w 6297188"/>
              <a:gd name="connsiteY290" fmla="*/ 25648 h 377736"/>
              <a:gd name="connsiteX291" fmla="*/ 4765248 w 6297188"/>
              <a:gd name="connsiteY291" fmla="*/ 25648 h 377736"/>
              <a:gd name="connsiteX292" fmla="*/ 4765248 w 6297188"/>
              <a:gd name="connsiteY292" fmla="*/ 86273 h 377736"/>
              <a:gd name="connsiteX293" fmla="*/ 4809552 w 6297188"/>
              <a:gd name="connsiteY293" fmla="*/ 86273 h 377736"/>
              <a:gd name="connsiteX294" fmla="*/ 4809552 w 6297188"/>
              <a:gd name="connsiteY294" fmla="*/ 142234 h 377736"/>
              <a:gd name="connsiteX295" fmla="*/ 4765248 w 6297188"/>
              <a:gd name="connsiteY295" fmla="*/ 142234 h 377736"/>
              <a:gd name="connsiteX296" fmla="*/ 4765248 w 6297188"/>
              <a:gd name="connsiteY296" fmla="*/ 207522 h 377736"/>
              <a:gd name="connsiteX297" fmla="*/ 4802555 w 6297188"/>
              <a:gd name="connsiteY297" fmla="*/ 235503 h 377736"/>
              <a:gd name="connsiteX298" fmla="*/ 4811882 w 6297188"/>
              <a:gd name="connsiteY298" fmla="*/ 235503 h 377736"/>
              <a:gd name="connsiteX299" fmla="*/ 4811882 w 6297188"/>
              <a:gd name="connsiteY299" fmla="*/ 296128 h 377736"/>
              <a:gd name="connsiteX300" fmla="*/ 4793228 w 6297188"/>
              <a:gd name="connsiteY300" fmla="*/ 298461 h 377736"/>
              <a:gd name="connsiteX301" fmla="*/ 4695296 w 6297188"/>
              <a:gd name="connsiteY301" fmla="*/ 219182 h 377736"/>
              <a:gd name="connsiteX302" fmla="*/ 4695296 w 6297188"/>
              <a:gd name="connsiteY302" fmla="*/ 142234 h 377736"/>
              <a:gd name="connsiteX303" fmla="*/ 4667315 w 6297188"/>
              <a:gd name="connsiteY303" fmla="*/ 142234 h 377736"/>
              <a:gd name="connsiteX304" fmla="*/ 4667315 w 6297188"/>
              <a:gd name="connsiteY304" fmla="*/ 86273 h 377736"/>
              <a:gd name="connsiteX305" fmla="*/ 4695296 w 6297188"/>
              <a:gd name="connsiteY305" fmla="*/ 86273 h 377736"/>
              <a:gd name="connsiteX306" fmla="*/ 3584627 w 6297188"/>
              <a:gd name="connsiteY306" fmla="*/ 25648 h 377736"/>
              <a:gd name="connsiteX307" fmla="*/ 3654578 w 6297188"/>
              <a:gd name="connsiteY307" fmla="*/ 25648 h 377736"/>
              <a:gd name="connsiteX308" fmla="*/ 3654578 w 6297188"/>
              <a:gd name="connsiteY308" fmla="*/ 86273 h 377736"/>
              <a:gd name="connsiteX309" fmla="*/ 3698878 w 6297188"/>
              <a:gd name="connsiteY309" fmla="*/ 86273 h 377736"/>
              <a:gd name="connsiteX310" fmla="*/ 3698878 w 6297188"/>
              <a:gd name="connsiteY310" fmla="*/ 142234 h 377736"/>
              <a:gd name="connsiteX311" fmla="*/ 3654578 w 6297188"/>
              <a:gd name="connsiteY311" fmla="*/ 142234 h 377736"/>
              <a:gd name="connsiteX312" fmla="*/ 3654578 w 6297188"/>
              <a:gd name="connsiteY312" fmla="*/ 207522 h 377736"/>
              <a:gd name="connsiteX313" fmla="*/ 3691884 w 6297188"/>
              <a:gd name="connsiteY313" fmla="*/ 235503 h 377736"/>
              <a:gd name="connsiteX314" fmla="*/ 3701211 w 6297188"/>
              <a:gd name="connsiteY314" fmla="*/ 235503 h 377736"/>
              <a:gd name="connsiteX315" fmla="*/ 3701211 w 6297188"/>
              <a:gd name="connsiteY315" fmla="*/ 296128 h 377736"/>
              <a:gd name="connsiteX316" fmla="*/ 3682557 w 6297188"/>
              <a:gd name="connsiteY316" fmla="*/ 298461 h 377736"/>
              <a:gd name="connsiteX317" fmla="*/ 3584627 w 6297188"/>
              <a:gd name="connsiteY317" fmla="*/ 219182 h 377736"/>
              <a:gd name="connsiteX318" fmla="*/ 3584627 w 6297188"/>
              <a:gd name="connsiteY318" fmla="*/ 142234 h 377736"/>
              <a:gd name="connsiteX319" fmla="*/ 3556646 w 6297188"/>
              <a:gd name="connsiteY319" fmla="*/ 142234 h 377736"/>
              <a:gd name="connsiteX320" fmla="*/ 3556646 w 6297188"/>
              <a:gd name="connsiteY320" fmla="*/ 86273 h 377736"/>
              <a:gd name="connsiteX321" fmla="*/ 3584627 w 6297188"/>
              <a:gd name="connsiteY321" fmla="*/ 86273 h 377736"/>
              <a:gd name="connsiteX322" fmla="*/ 5602336 w 6297188"/>
              <a:gd name="connsiteY322" fmla="*/ 0 h 377736"/>
              <a:gd name="connsiteX323" fmla="*/ 5672288 w 6297188"/>
              <a:gd name="connsiteY323" fmla="*/ 0 h 377736"/>
              <a:gd name="connsiteX324" fmla="*/ 5672288 w 6297188"/>
              <a:gd name="connsiteY324" fmla="*/ 293797 h 377736"/>
              <a:gd name="connsiteX325" fmla="*/ 5604666 w 6297188"/>
              <a:gd name="connsiteY325" fmla="*/ 293797 h 377736"/>
              <a:gd name="connsiteX326" fmla="*/ 5604666 w 6297188"/>
              <a:gd name="connsiteY326" fmla="*/ 279806 h 377736"/>
              <a:gd name="connsiteX327" fmla="*/ 5604666 w 6297188"/>
              <a:gd name="connsiteY327" fmla="*/ 268149 h 377736"/>
              <a:gd name="connsiteX328" fmla="*/ 5544042 w 6297188"/>
              <a:gd name="connsiteY328" fmla="*/ 298460 h 377736"/>
              <a:gd name="connsiteX329" fmla="*/ 5448442 w 6297188"/>
              <a:gd name="connsiteY329" fmla="*/ 186538 h 377736"/>
              <a:gd name="connsiteX330" fmla="*/ 5546375 w 6297188"/>
              <a:gd name="connsiteY330" fmla="*/ 76948 h 377736"/>
              <a:gd name="connsiteX331" fmla="*/ 5602336 w 6297188"/>
              <a:gd name="connsiteY331" fmla="*/ 93269 h 377736"/>
              <a:gd name="connsiteX332" fmla="*/ 5602336 w 6297188"/>
              <a:gd name="connsiteY332" fmla="*/ 83942 h 377736"/>
              <a:gd name="connsiteX333" fmla="*/ 4135686 w 6297188"/>
              <a:gd name="connsiteY333" fmla="*/ 0 h 377736"/>
              <a:gd name="connsiteX334" fmla="*/ 4238282 w 6297188"/>
              <a:gd name="connsiteY334" fmla="*/ 0 h 377736"/>
              <a:gd name="connsiteX335" fmla="*/ 4294243 w 6297188"/>
              <a:gd name="connsiteY335" fmla="*/ 6997 h 377736"/>
              <a:gd name="connsiteX336" fmla="*/ 4347871 w 6297188"/>
              <a:gd name="connsiteY336" fmla="*/ 93269 h 377736"/>
              <a:gd name="connsiteX337" fmla="*/ 4303570 w 6297188"/>
              <a:gd name="connsiteY337" fmla="*/ 172547 h 377736"/>
              <a:gd name="connsiteX338" fmla="*/ 4315230 w 6297188"/>
              <a:gd name="connsiteY338" fmla="*/ 191201 h 377736"/>
              <a:gd name="connsiteX339" fmla="*/ 4371188 w 6297188"/>
              <a:gd name="connsiteY339" fmla="*/ 293797 h 377736"/>
              <a:gd name="connsiteX340" fmla="*/ 4291912 w 6297188"/>
              <a:gd name="connsiteY340" fmla="*/ 293797 h 377736"/>
              <a:gd name="connsiteX341" fmla="*/ 4240615 w 6297188"/>
              <a:gd name="connsiteY341" fmla="*/ 195864 h 377736"/>
              <a:gd name="connsiteX342" fmla="*/ 4207968 w 6297188"/>
              <a:gd name="connsiteY342" fmla="*/ 195864 h 377736"/>
              <a:gd name="connsiteX343" fmla="*/ 4207968 w 6297188"/>
              <a:gd name="connsiteY343" fmla="*/ 293797 h 377736"/>
              <a:gd name="connsiteX344" fmla="*/ 4135686 w 6297188"/>
              <a:gd name="connsiteY344" fmla="*/ 293797 h 377736"/>
              <a:gd name="connsiteX345" fmla="*/ 3442393 w 6297188"/>
              <a:gd name="connsiteY345" fmla="*/ 0 h 377736"/>
              <a:gd name="connsiteX346" fmla="*/ 3512346 w 6297188"/>
              <a:gd name="connsiteY346" fmla="*/ 0 h 377736"/>
              <a:gd name="connsiteX347" fmla="*/ 3512346 w 6297188"/>
              <a:gd name="connsiteY347" fmla="*/ 55961 h 377736"/>
              <a:gd name="connsiteX348" fmla="*/ 3442393 w 6297188"/>
              <a:gd name="connsiteY348" fmla="*/ 55961 h 377736"/>
              <a:gd name="connsiteX349" fmla="*/ 2446749 w 6297188"/>
              <a:gd name="connsiteY349" fmla="*/ 0 h 377736"/>
              <a:gd name="connsiteX350" fmla="*/ 2516700 w 6297188"/>
              <a:gd name="connsiteY350" fmla="*/ 0 h 377736"/>
              <a:gd name="connsiteX351" fmla="*/ 2516700 w 6297188"/>
              <a:gd name="connsiteY351" fmla="*/ 55961 h 377736"/>
              <a:gd name="connsiteX352" fmla="*/ 2446749 w 6297188"/>
              <a:gd name="connsiteY352" fmla="*/ 55961 h 377736"/>
              <a:gd name="connsiteX353" fmla="*/ 1868482 w 6297188"/>
              <a:gd name="connsiteY353" fmla="*/ 0 h 377736"/>
              <a:gd name="connsiteX354" fmla="*/ 1938434 w 6297188"/>
              <a:gd name="connsiteY354" fmla="*/ 0 h 377736"/>
              <a:gd name="connsiteX355" fmla="*/ 1938434 w 6297188"/>
              <a:gd name="connsiteY355" fmla="*/ 186538 h 377736"/>
              <a:gd name="connsiteX356" fmla="*/ 1989729 w 6297188"/>
              <a:gd name="connsiteY356" fmla="*/ 233172 h 377736"/>
              <a:gd name="connsiteX357" fmla="*/ 2041030 w 6297188"/>
              <a:gd name="connsiteY357" fmla="*/ 186538 h 377736"/>
              <a:gd name="connsiteX358" fmla="*/ 2041030 w 6297188"/>
              <a:gd name="connsiteY358" fmla="*/ 0 h 377736"/>
              <a:gd name="connsiteX359" fmla="*/ 2113312 w 6297188"/>
              <a:gd name="connsiteY359" fmla="*/ 0 h 377736"/>
              <a:gd name="connsiteX360" fmla="*/ 2113312 w 6297188"/>
              <a:gd name="connsiteY360" fmla="*/ 186538 h 377736"/>
              <a:gd name="connsiteX361" fmla="*/ 1992063 w 6297188"/>
              <a:gd name="connsiteY361" fmla="*/ 298460 h 377736"/>
              <a:gd name="connsiteX362" fmla="*/ 1868482 w 6297188"/>
              <a:gd name="connsiteY362" fmla="*/ 186538 h 377736"/>
              <a:gd name="connsiteX363" fmla="*/ 0 w 6297188"/>
              <a:gd name="connsiteY363" fmla="*/ 0 h 377736"/>
              <a:gd name="connsiteX364" fmla="*/ 184207 w 6297188"/>
              <a:gd name="connsiteY364" fmla="*/ 0 h 377736"/>
              <a:gd name="connsiteX365" fmla="*/ 184207 w 6297188"/>
              <a:gd name="connsiteY365" fmla="*/ 60625 h 377736"/>
              <a:gd name="connsiteX366" fmla="*/ 72282 w 6297188"/>
              <a:gd name="connsiteY366" fmla="*/ 60625 h 377736"/>
              <a:gd name="connsiteX367" fmla="*/ 72282 w 6297188"/>
              <a:gd name="connsiteY367" fmla="*/ 114256 h 377736"/>
              <a:gd name="connsiteX368" fmla="*/ 160890 w 6297188"/>
              <a:gd name="connsiteY368" fmla="*/ 114256 h 377736"/>
              <a:gd name="connsiteX369" fmla="*/ 160890 w 6297188"/>
              <a:gd name="connsiteY369" fmla="*/ 174880 h 377736"/>
              <a:gd name="connsiteX370" fmla="*/ 72282 w 6297188"/>
              <a:gd name="connsiteY370" fmla="*/ 174880 h 377736"/>
              <a:gd name="connsiteX371" fmla="*/ 72282 w 6297188"/>
              <a:gd name="connsiteY371" fmla="*/ 233172 h 377736"/>
              <a:gd name="connsiteX372" fmla="*/ 188868 w 6297188"/>
              <a:gd name="connsiteY372" fmla="*/ 233172 h 377736"/>
              <a:gd name="connsiteX373" fmla="*/ 188868 w 6297188"/>
              <a:gd name="connsiteY373" fmla="*/ 293797 h 377736"/>
              <a:gd name="connsiteX374" fmla="*/ 0 w 6297188"/>
              <a:gd name="connsiteY374" fmla="*/ 293797 h 377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</a:cxnLst>
            <a:rect l="l" t="t" r="r" b="b"/>
            <a:pathLst>
              <a:path w="6297188" h="377736">
                <a:moveTo>
                  <a:pt x="529299" y="202861"/>
                </a:moveTo>
                <a:cubicBezTo>
                  <a:pt x="505981" y="202861"/>
                  <a:pt x="480331" y="209858"/>
                  <a:pt x="480331" y="226178"/>
                </a:cubicBezTo>
                <a:cubicBezTo>
                  <a:pt x="482664" y="235505"/>
                  <a:pt x="487328" y="244832"/>
                  <a:pt x="501318" y="244832"/>
                </a:cubicBezTo>
                <a:cubicBezTo>
                  <a:pt x="519972" y="244832"/>
                  <a:pt x="536293" y="223845"/>
                  <a:pt x="536293" y="207525"/>
                </a:cubicBezTo>
                <a:lnTo>
                  <a:pt x="536293" y="202861"/>
                </a:lnTo>
                <a:close/>
                <a:moveTo>
                  <a:pt x="5837839" y="202858"/>
                </a:moveTo>
                <a:cubicBezTo>
                  <a:pt x="5814522" y="202858"/>
                  <a:pt x="5788874" y="209852"/>
                  <a:pt x="5788874" y="226175"/>
                </a:cubicBezTo>
                <a:cubicBezTo>
                  <a:pt x="5791204" y="235502"/>
                  <a:pt x="5795868" y="244829"/>
                  <a:pt x="5809861" y="244829"/>
                </a:cubicBezTo>
                <a:cubicBezTo>
                  <a:pt x="5828512" y="244829"/>
                  <a:pt x="5844835" y="223842"/>
                  <a:pt x="5844835" y="207521"/>
                </a:cubicBezTo>
                <a:lnTo>
                  <a:pt x="5844835" y="202858"/>
                </a:lnTo>
                <a:close/>
                <a:moveTo>
                  <a:pt x="5562695" y="137573"/>
                </a:moveTo>
                <a:cubicBezTo>
                  <a:pt x="5539378" y="137573"/>
                  <a:pt x="5520724" y="156224"/>
                  <a:pt x="5520724" y="188868"/>
                </a:cubicBezTo>
                <a:cubicBezTo>
                  <a:pt x="5523057" y="219182"/>
                  <a:pt x="5539378" y="240168"/>
                  <a:pt x="5562695" y="240168"/>
                </a:cubicBezTo>
                <a:cubicBezTo>
                  <a:pt x="5583682" y="240168"/>
                  <a:pt x="5604666" y="223845"/>
                  <a:pt x="5604666" y="188868"/>
                </a:cubicBezTo>
                <a:cubicBezTo>
                  <a:pt x="5604666" y="163220"/>
                  <a:pt x="5590676" y="137573"/>
                  <a:pt x="5562695" y="137573"/>
                </a:cubicBezTo>
                <a:close/>
                <a:moveTo>
                  <a:pt x="4520418" y="137570"/>
                </a:moveTo>
                <a:cubicBezTo>
                  <a:pt x="4494770" y="137570"/>
                  <a:pt x="4471453" y="158556"/>
                  <a:pt x="4471453" y="188868"/>
                </a:cubicBezTo>
                <a:cubicBezTo>
                  <a:pt x="4471453" y="219179"/>
                  <a:pt x="4492437" y="240165"/>
                  <a:pt x="4520418" y="240165"/>
                </a:cubicBezTo>
                <a:cubicBezTo>
                  <a:pt x="4546068" y="240165"/>
                  <a:pt x="4569385" y="221512"/>
                  <a:pt x="4569385" y="188868"/>
                </a:cubicBezTo>
                <a:cubicBezTo>
                  <a:pt x="4569385" y="156224"/>
                  <a:pt x="4546068" y="137570"/>
                  <a:pt x="4520418" y="137570"/>
                </a:cubicBezTo>
                <a:close/>
                <a:moveTo>
                  <a:pt x="5133662" y="130573"/>
                </a:moveTo>
                <a:cubicBezTo>
                  <a:pt x="5112676" y="130573"/>
                  <a:pt x="5103349" y="144564"/>
                  <a:pt x="5098685" y="160887"/>
                </a:cubicBezTo>
                <a:lnTo>
                  <a:pt x="5161643" y="160887"/>
                </a:lnTo>
                <a:cubicBezTo>
                  <a:pt x="5161643" y="144564"/>
                  <a:pt x="5149983" y="130573"/>
                  <a:pt x="5133662" y="130573"/>
                </a:cubicBezTo>
                <a:close/>
                <a:moveTo>
                  <a:pt x="2908429" y="130573"/>
                </a:moveTo>
                <a:cubicBezTo>
                  <a:pt x="2887445" y="130573"/>
                  <a:pt x="2878118" y="144566"/>
                  <a:pt x="2873454" y="160887"/>
                </a:cubicBezTo>
                <a:lnTo>
                  <a:pt x="2936410" y="160887"/>
                </a:lnTo>
                <a:cubicBezTo>
                  <a:pt x="2936410" y="144566"/>
                  <a:pt x="2924752" y="130573"/>
                  <a:pt x="2908429" y="130573"/>
                </a:cubicBezTo>
                <a:close/>
                <a:moveTo>
                  <a:pt x="3442393" y="81611"/>
                </a:moveTo>
                <a:lnTo>
                  <a:pt x="3512346" y="81611"/>
                </a:lnTo>
                <a:lnTo>
                  <a:pt x="3512346" y="293797"/>
                </a:lnTo>
                <a:lnTo>
                  <a:pt x="3442393" y="293797"/>
                </a:lnTo>
                <a:close/>
                <a:moveTo>
                  <a:pt x="2444416" y="81611"/>
                </a:moveTo>
                <a:lnTo>
                  <a:pt x="2514367" y="81611"/>
                </a:lnTo>
                <a:lnTo>
                  <a:pt x="2514367" y="293797"/>
                </a:lnTo>
                <a:lnTo>
                  <a:pt x="2444416" y="293797"/>
                </a:lnTo>
                <a:close/>
                <a:moveTo>
                  <a:pt x="1247467" y="81611"/>
                </a:moveTo>
                <a:lnTo>
                  <a:pt x="1317419" y="81611"/>
                </a:lnTo>
                <a:lnTo>
                  <a:pt x="1317419" y="205191"/>
                </a:lnTo>
                <a:cubicBezTo>
                  <a:pt x="1317419" y="223845"/>
                  <a:pt x="1324415" y="233174"/>
                  <a:pt x="1340736" y="233174"/>
                </a:cubicBezTo>
                <a:cubicBezTo>
                  <a:pt x="1371050" y="233174"/>
                  <a:pt x="1385040" y="207524"/>
                  <a:pt x="1385040" y="174880"/>
                </a:cubicBezTo>
                <a:lnTo>
                  <a:pt x="1385040" y="81611"/>
                </a:lnTo>
                <a:lnTo>
                  <a:pt x="1454992" y="81611"/>
                </a:lnTo>
                <a:lnTo>
                  <a:pt x="1454992" y="293797"/>
                </a:lnTo>
                <a:lnTo>
                  <a:pt x="1387371" y="293797"/>
                </a:lnTo>
                <a:lnTo>
                  <a:pt x="1387371" y="275143"/>
                </a:lnTo>
                <a:cubicBezTo>
                  <a:pt x="1387371" y="268149"/>
                  <a:pt x="1387371" y="261155"/>
                  <a:pt x="1387371" y="261155"/>
                </a:cubicBezTo>
                <a:cubicBezTo>
                  <a:pt x="1375713" y="284472"/>
                  <a:pt x="1350063" y="298460"/>
                  <a:pt x="1322082" y="298460"/>
                </a:cubicBezTo>
                <a:cubicBezTo>
                  <a:pt x="1280111" y="298460"/>
                  <a:pt x="1247467" y="279809"/>
                  <a:pt x="1247467" y="219184"/>
                </a:cubicBezTo>
                <a:close/>
                <a:moveTo>
                  <a:pt x="3717532" y="81609"/>
                </a:moveTo>
                <a:lnTo>
                  <a:pt x="3796811" y="81609"/>
                </a:lnTo>
                <a:lnTo>
                  <a:pt x="3827124" y="179541"/>
                </a:lnTo>
                <a:cubicBezTo>
                  <a:pt x="3831787" y="191201"/>
                  <a:pt x="3834118" y="212185"/>
                  <a:pt x="3834118" y="212185"/>
                </a:cubicBezTo>
                <a:cubicBezTo>
                  <a:pt x="3834118" y="212185"/>
                  <a:pt x="3838781" y="191201"/>
                  <a:pt x="3841114" y="179541"/>
                </a:cubicBezTo>
                <a:lnTo>
                  <a:pt x="3866762" y="81609"/>
                </a:lnTo>
                <a:lnTo>
                  <a:pt x="3943710" y="81609"/>
                </a:lnTo>
                <a:lnTo>
                  <a:pt x="3857435" y="314781"/>
                </a:lnTo>
                <a:cubicBezTo>
                  <a:pt x="3838781" y="361415"/>
                  <a:pt x="3803807" y="377736"/>
                  <a:pt x="3768830" y="377736"/>
                </a:cubicBezTo>
                <a:cubicBezTo>
                  <a:pt x="3740849" y="377736"/>
                  <a:pt x="3719865" y="363746"/>
                  <a:pt x="3719865" y="363746"/>
                </a:cubicBezTo>
                <a:lnTo>
                  <a:pt x="3747846" y="312450"/>
                </a:lnTo>
                <a:cubicBezTo>
                  <a:pt x="3747846" y="312450"/>
                  <a:pt x="3759503" y="319444"/>
                  <a:pt x="3768830" y="319444"/>
                </a:cubicBezTo>
                <a:cubicBezTo>
                  <a:pt x="3780490" y="319444"/>
                  <a:pt x="3794480" y="317111"/>
                  <a:pt x="3803807" y="298460"/>
                </a:cubicBezTo>
                <a:lnTo>
                  <a:pt x="3808470" y="289133"/>
                </a:lnTo>
                <a:close/>
                <a:moveTo>
                  <a:pt x="2549344" y="81609"/>
                </a:moveTo>
                <a:lnTo>
                  <a:pt x="2623959" y="81609"/>
                </a:lnTo>
                <a:lnTo>
                  <a:pt x="2656603" y="193532"/>
                </a:lnTo>
                <a:cubicBezTo>
                  <a:pt x="2661267" y="207522"/>
                  <a:pt x="2663600" y="230839"/>
                  <a:pt x="2663600" y="230839"/>
                </a:cubicBezTo>
                <a:cubicBezTo>
                  <a:pt x="2663600" y="230839"/>
                  <a:pt x="2668261" y="207522"/>
                  <a:pt x="2670594" y="193532"/>
                </a:cubicBezTo>
                <a:lnTo>
                  <a:pt x="2703238" y="81609"/>
                </a:lnTo>
                <a:lnTo>
                  <a:pt x="2780186" y="81609"/>
                </a:lnTo>
                <a:lnTo>
                  <a:pt x="2710234" y="293794"/>
                </a:lnTo>
                <a:lnTo>
                  <a:pt x="2623959" y="293794"/>
                </a:lnTo>
                <a:close/>
                <a:moveTo>
                  <a:pt x="1594895" y="76948"/>
                </a:moveTo>
                <a:cubicBezTo>
                  <a:pt x="1643859" y="76948"/>
                  <a:pt x="1669507" y="100265"/>
                  <a:pt x="1669507" y="100265"/>
                </a:cubicBezTo>
                <a:lnTo>
                  <a:pt x="1646190" y="151563"/>
                </a:lnTo>
                <a:cubicBezTo>
                  <a:pt x="1646190" y="151563"/>
                  <a:pt x="1625205" y="135242"/>
                  <a:pt x="1597224" y="135242"/>
                </a:cubicBezTo>
                <a:cubicBezTo>
                  <a:pt x="1585568" y="135242"/>
                  <a:pt x="1576238" y="137573"/>
                  <a:pt x="1576238" y="144569"/>
                </a:cubicBezTo>
                <a:cubicBezTo>
                  <a:pt x="1576238" y="160890"/>
                  <a:pt x="1674173" y="163223"/>
                  <a:pt x="1674173" y="230842"/>
                </a:cubicBezTo>
                <a:cubicBezTo>
                  <a:pt x="1674173" y="265819"/>
                  <a:pt x="1641528" y="298463"/>
                  <a:pt x="1587898" y="298463"/>
                </a:cubicBezTo>
                <a:cubicBezTo>
                  <a:pt x="1534270" y="298463"/>
                  <a:pt x="1503956" y="268149"/>
                  <a:pt x="1503956" y="268149"/>
                </a:cubicBezTo>
                <a:lnTo>
                  <a:pt x="1531937" y="219184"/>
                </a:lnTo>
                <a:cubicBezTo>
                  <a:pt x="1531937" y="219184"/>
                  <a:pt x="1555254" y="240168"/>
                  <a:pt x="1585568" y="240168"/>
                </a:cubicBezTo>
                <a:cubicBezTo>
                  <a:pt x="1597224" y="240168"/>
                  <a:pt x="1606552" y="237838"/>
                  <a:pt x="1606552" y="230842"/>
                </a:cubicBezTo>
                <a:cubicBezTo>
                  <a:pt x="1606552" y="212188"/>
                  <a:pt x="1508620" y="209857"/>
                  <a:pt x="1508620" y="142236"/>
                </a:cubicBezTo>
                <a:cubicBezTo>
                  <a:pt x="1508620" y="102598"/>
                  <a:pt x="1545927" y="76948"/>
                  <a:pt x="1594895" y="76948"/>
                </a:cubicBezTo>
                <a:close/>
                <a:moveTo>
                  <a:pt x="995642" y="76948"/>
                </a:moveTo>
                <a:cubicBezTo>
                  <a:pt x="1021292" y="76948"/>
                  <a:pt x="1044609" y="88608"/>
                  <a:pt x="1053936" y="111925"/>
                </a:cubicBezTo>
                <a:cubicBezTo>
                  <a:pt x="1065594" y="93271"/>
                  <a:pt x="1088911" y="76948"/>
                  <a:pt x="1121555" y="76948"/>
                </a:cubicBezTo>
                <a:cubicBezTo>
                  <a:pt x="1161196" y="76948"/>
                  <a:pt x="1189176" y="97935"/>
                  <a:pt x="1189176" y="156227"/>
                </a:cubicBezTo>
                <a:lnTo>
                  <a:pt x="1189176" y="293797"/>
                </a:lnTo>
                <a:lnTo>
                  <a:pt x="1119225" y="293797"/>
                </a:lnTo>
                <a:lnTo>
                  <a:pt x="1119225" y="167887"/>
                </a:lnTo>
                <a:cubicBezTo>
                  <a:pt x="1119225" y="151563"/>
                  <a:pt x="1116894" y="142236"/>
                  <a:pt x="1102904" y="142236"/>
                </a:cubicBezTo>
                <a:cubicBezTo>
                  <a:pt x="1079586" y="142236"/>
                  <a:pt x="1067927" y="158560"/>
                  <a:pt x="1063263" y="181877"/>
                </a:cubicBezTo>
                <a:cubicBezTo>
                  <a:pt x="1060933" y="188871"/>
                  <a:pt x="1060933" y="198198"/>
                  <a:pt x="1060933" y="207525"/>
                </a:cubicBezTo>
                <a:lnTo>
                  <a:pt x="1060933" y="293797"/>
                </a:lnTo>
                <a:lnTo>
                  <a:pt x="990981" y="293797"/>
                </a:lnTo>
                <a:lnTo>
                  <a:pt x="990981" y="167887"/>
                </a:lnTo>
                <a:cubicBezTo>
                  <a:pt x="990981" y="151563"/>
                  <a:pt x="988648" y="142236"/>
                  <a:pt x="974658" y="142236"/>
                </a:cubicBezTo>
                <a:cubicBezTo>
                  <a:pt x="951341" y="142236"/>
                  <a:pt x="942014" y="158560"/>
                  <a:pt x="935017" y="179544"/>
                </a:cubicBezTo>
                <a:cubicBezTo>
                  <a:pt x="932687" y="186540"/>
                  <a:pt x="932687" y="195867"/>
                  <a:pt x="932687" y="205194"/>
                </a:cubicBezTo>
                <a:lnTo>
                  <a:pt x="932687" y="291467"/>
                </a:lnTo>
                <a:lnTo>
                  <a:pt x="862735" y="291467"/>
                </a:lnTo>
                <a:lnTo>
                  <a:pt x="862735" y="81612"/>
                </a:lnTo>
                <a:lnTo>
                  <a:pt x="865066" y="81612"/>
                </a:lnTo>
                <a:lnTo>
                  <a:pt x="932687" y="81612"/>
                </a:lnTo>
                <a:lnTo>
                  <a:pt x="932687" y="100265"/>
                </a:lnTo>
                <a:cubicBezTo>
                  <a:pt x="932687" y="107259"/>
                  <a:pt x="932687" y="114256"/>
                  <a:pt x="932687" y="114256"/>
                </a:cubicBezTo>
                <a:cubicBezTo>
                  <a:pt x="942014" y="100265"/>
                  <a:pt x="963000" y="76948"/>
                  <a:pt x="995642" y="76948"/>
                </a:cubicBezTo>
                <a:close/>
                <a:moveTo>
                  <a:pt x="741486" y="76948"/>
                </a:moveTo>
                <a:cubicBezTo>
                  <a:pt x="790450" y="76948"/>
                  <a:pt x="816098" y="100265"/>
                  <a:pt x="816098" y="100265"/>
                </a:cubicBezTo>
                <a:lnTo>
                  <a:pt x="792781" y="151563"/>
                </a:lnTo>
                <a:cubicBezTo>
                  <a:pt x="792781" y="151563"/>
                  <a:pt x="771797" y="135242"/>
                  <a:pt x="743816" y="135242"/>
                </a:cubicBezTo>
                <a:cubicBezTo>
                  <a:pt x="732159" y="135242"/>
                  <a:pt x="722830" y="137573"/>
                  <a:pt x="722830" y="144569"/>
                </a:cubicBezTo>
                <a:cubicBezTo>
                  <a:pt x="722830" y="160890"/>
                  <a:pt x="820761" y="163223"/>
                  <a:pt x="820761" y="230842"/>
                </a:cubicBezTo>
                <a:cubicBezTo>
                  <a:pt x="820761" y="265819"/>
                  <a:pt x="788120" y="298463"/>
                  <a:pt x="734489" y="298463"/>
                </a:cubicBezTo>
                <a:cubicBezTo>
                  <a:pt x="680859" y="298463"/>
                  <a:pt x="650548" y="268149"/>
                  <a:pt x="650548" y="268149"/>
                </a:cubicBezTo>
                <a:lnTo>
                  <a:pt x="678528" y="219184"/>
                </a:lnTo>
                <a:cubicBezTo>
                  <a:pt x="678528" y="219184"/>
                  <a:pt x="701845" y="240168"/>
                  <a:pt x="732159" y="240168"/>
                </a:cubicBezTo>
                <a:cubicBezTo>
                  <a:pt x="743816" y="240168"/>
                  <a:pt x="753143" y="237838"/>
                  <a:pt x="753143" y="230842"/>
                </a:cubicBezTo>
                <a:cubicBezTo>
                  <a:pt x="753143" y="212188"/>
                  <a:pt x="655211" y="209857"/>
                  <a:pt x="655211" y="142236"/>
                </a:cubicBezTo>
                <a:cubicBezTo>
                  <a:pt x="655211" y="102598"/>
                  <a:pt x="692518" y="76948"/>
                  <a:pt x="741486" y="76948"/>
                </a:cubicBezTo>
                <a:close/>
                <a:moveTo>
                  <a:pt x="512975" y="76948"/>
                </a:moveTo>
                <a:cubicBezTo>
                  <a:pt x="573600" y="76948"/>
                  <a:pt x="608577" y="109592"/>
                  <a:pt x="608577" y="163223"/>
                </a:cubicBezTo>
                <a:lnTo>
                  <a:pt x="608577" y="293797"/>
                </a:lnTo>
                <a:lnTo>
                  <a:pt x="543289" y="293797"/>
                </a:lnTo>
                <a:lnTo>
                  <a:pt x="543289" y="279809"/>
                </a:lnTo>
                <a:cubicBezTo>
                  <a:pt x="543289" y="272813"/>
                  <a:pt x="543289" y="265819"/>
                  <a:pt x="543289" y="265819"/>
                </a:cubicBezTo>
                <a:cubicBezTo>
                  <a:pt x="543289" y="265819"/>
                  <a:pt x="526966" y="296130"/>
                  <a:pt x="482664" y="296130"/>
                </a:cubicBezTo>
                <a:cubicBezTo>
                  <a:pt x="443024" y="296130"/>
                  <a:pt x="410380" y="270480"/>
                  <a:pt x="410380" y="228511"/>
                </a:cubicBezTo>
                <a:cubicBezTo>
                  <a:pt x="410380" y="167887"/>
                  <a:pt x="501318" y="160890"/>
                  <a:pt x="533962" y="160890"/>
                </a:cubicBezTo>
                <a:lnTo>
                  <a:pt x="536293" y="160890"/>
                </a:lnTo>
                <a:lnTo>
                  <a:pt x="536293" y="156227"/>
                </a:lnTo>
                <a:cubicBezTo>
                  <a:pt x="536293" y="137573"/>
                  <a:pt x="522302" y="132909"/>
                  <a:pt x="505981" y="132909"/>
                </a:cubicBezTo>
                <a:cubicBezTo>
                  <a:pt x="480331" y="132909"/>
                  <a:pt x="450020" y="153894"/>
                  <a:pt x="450020" y="153894"/>
                </a:cubicBezTo>
                <a:lnTo>
                  <a:pt x="424370" y="104929"/>
                </a:lnTo>
                <a:cubicBezTo>
                  <a:pt x="424370" y="104929"/>
                  <a:pt x="461678" y="76948"/>
                  <a:pt x="512975" y="76948"/>
                </a:cubicBezTo>
                <a:close/>
                <a:moveTo>
                  <a:pt x="377738" y="76948"/>
                </a:moveTo>
                <a:cubicBezTo>
                  <a:pt x="382402" y="76948"/>
                  <a:pt x="387065" y="76948"/>
                  <a:pt x="387065" y="76948"/>
                </a:cubicBezTo>
                <a:lnTo>
                  <a:pt x="387065" y="146900"/>
                </a:lnTo>
                <a:cubicBezTo>
                  <a:pt x="387065" y="146900"/>
                  <a:pt x="382402" y="144569"/>
                  <a:pt x="373075" y="144569"/>
                </a:cubicBezTo>
                <a:cubicBezTo>
                  <a:pt x="356752" y="144569"/>
                  <a:pt x="328771" y="149233"/>
                  <a:pt x="319444" y="181877"/>
                </a:cubicBezTo>
                <a:cubicBezTo>
                  <a:pt x="317114" y="188871"/>
                  <a:pt x="314781" y="198197"/>
                  <a:pt x="314781" y="209857"/>
                </a:cubicBezTo>
                <a:lnTo>
                  <a:pt x="314781" y="289136"/>
                </a:lnTo>
                <a:lnTo>
                  <a:pt x="244829" y="289136"/>
                </a:lnTo>
                <a:lnTo>
                  <a:pt x="244829" y="81612"/>
                </a:lnTo>
                <a:lnTo>
                  <a:pt x="310117" y="81612"/>
                </a:lnTo>
                <a:lnTo>
                  <a:pt x="310117" y="116589"/>
                </a:lnTo>
                <a:cubicBezTo>
                  <a:pt x="310117" y="123582"/>
                  <a:pt x="310117" y="130576"/>
                  <a:pt x="310117" y="130576"/>
                </a:cubicBezTo>
                <a:cubicBezTo>
                  <a:pt x="319444" y="102598"/>
                  <a:pt x="345094" y="76948"/>
                  <a:pt x="377738" y="76948"/>
                </a:cubicBezTo>
                <a:close/>
                <a:moveTo>
                  <a:pt x="6103657" y="76945"/>
                </a:moveTo>
                <a:cubicBezTo>
                  <a:pt x="6129304" y="76945"/>
                  <a:pt x="6152622" y="88605"/>
                  <a:pt x="6161948" y="111922"/>
                </a:cubicBezTo>
                <a:cubicBezTo>
                  <a:pt x="6173608" y="93266"/>
                  <a:pt x="6196925" y="76945"/>
                  <a:pt x="6229570" y="76945"/>
                </a:cubicBezTo>
                <a:cubicBezTo>
                  <a:pt x="6269208" y="76945"/>
                  <a:pt x="6297188" y="97929"/>
                  <a:pt x="6297188" y="156224"/>
                </a:cubicBezTo>
                <a:lnTo>
                  <a:pt x="6297188" y="293794"/>
                </a:lnTo>
                <a:lnTo>
                  <a:pt x="6227237" y="293794"/>
                </a:lnTo>
                <a:lnTo>
                  <a:pt x="6227237" y="167881"/>
                </a:lnTo>
                <a:cubicBezTo>
                  <a:pt x="6227237" y="151560"/>
                  <a:pt x="6224906" y="142233"/>
                  <a:pt x="6210916" y="142233"/>
                </a:cubicBezTo>
                <a:cubicBezTo>
                  <a:pt x="6187599" y="142233"/>
                  <a:pt x="6175939" y="158557"/>
                  <a:pt x="6171275" y="181874"/>
                </a:cubicBezTo>
                <a:cubicBezTo>
                  <a:pt x="6168945" y="188868"/>
                  <a:pt x="6168945" y="198195"/>
                  <a:pt x="6168945" y="207522"/>
                </a:cubicBezTo>
                <a:lnTo>
                  <a:pt x="6168945" y="293794"/>
                </a:lnTo>
                <a:lnTo>
                  <a:pt x="6098993" y="293794"/>
                </a:lnTo>
                <a:lnTo>
                  <a:pt x="6098993" y="167881"/>
                </a:lnTo>
                <a:cubicBezTo>
                  <a:pt x="6098993" y="151560"/>
                  <a:pt x="6096660" y="142233"/>
                  <a:pt x="6082670" y="142233"/>
                </a:cubicBezTo>
                <a:cubicBezTo>
                  <a:pt x="6059353" y="142233"/>
                  <a:pt x="6050026" y="158557"/>
                  <a:pt x="6043032" y="179541"/>
                </a:cubicBezTo>
                <a:cubicBezTo>
                  <a:pt x="6040699" y="186535"/>
                  <a:pt x="6040699" y="195862"/>
                  <a:pt x="6040699" y="205191"/>
                </a:cubicBezTo>
                <a:lnTo>
                  <a:pt x="6040699" y="291464"/>
                </a:lnTo>
                <a:lnTo>
                  <a:pt x="5970747" y="291464"/>
                </a:lnTo>
                <a:lnTo>
                  <a:pt x="5970747" y="81609"/>
                </a:lnTo>
                <a:lnTo>
                  <a:pt x="5973080" y="81609"/>
                </a:lnTo>
                <a:lnTo>
                  <a:pt x="6040699" y="81609"/>
                </a:lnTo>
                <a:lnTo>
                  <a:pt x="6040699" y="100262"/>
                </a:lnTo>
                <a:cubicBezTo>
                  <a:pt x="6040699" y="107256"/>
                  <a:pt x="6040699" y="114253"/>
                  <a:pt x="6040699" y="114253"/>
                </a:cubicBezTo>
                <a:cubicBezTo>
                  <a:pt x="6050026" y="100262"/>
                  <a:pt x="6071012" y="76945"/>
                  <a:pt x="6103657" y="76945"/>
                </a:cubicBezTo>
                <a:close/>
                <a:moveTo>
                  <a:pt x="5821518" y="76945"/>
                </a:moveTo>
                <a:cubicBezTo>
                  <a:pt x="5882143" y="76945"/>
                  <a:pt x="5917120" y="109589"/>
                  <a:pt x="5917120" y="163217"/>
                </a:cubicBezTo>
                <a:lnTo>
                  <a:pt x="5917120" y="293794"/>
                </a:lnTo>
                <a:lnTo>
                  <a:pt x="5851829" y="293794"/>
                </a:lnTo>
                <a:lnTo>
                  <a:pt x="5851829" y="279803"/>
                </a:lnTo>
                <a:cubicBezTo>
                  <a:pt x="5851829" y="272809"/>
                  <a:pt x="5851829" y="265813"/>
                  <a:pt x="5851829" y="265813"/>
                </a:cubicBezTo>
                <a:cubicBezTo>
                  <a:pt x="5851829" y="265813"/>
                  <a:pt x="5835508" y="296127"/>
                  <a:pt x="5791204" y="296127"/>
                </a:cubicBezTo>
                <a:cubicBezTo>
                  <a:pt x="5751566" y="296127"/>
                  <a:pt x="5718922" y="270476"/>
                  <a:pt x="5718922" y="228508"/>
                </a:cubicBezTo>
                <a:cubicBezTo>
                  <a:pt x="5718922" y="167881"/>
                  <a:pt x="5809861" y="160887"/>
                  <a:pt x="5842502" y="160887"/>
                </a:cubicBezTo>
                <a:lnTo>
                  <a:pt x="5844835" y="160887"/>
                </a:lnTo>
                <a:lnTo>
                  <a:pt x="5844835" y="156224"/>
                </a:lnTo>
                <a:cubicBezTo>
                  <a:pt x="5844835" y="137570"/>
                  <a:pt x="5830845" y="132906"/>
                  <a:pt x="5814522" y="132906"/>
                </a:cubicBezTo>
                <a:cubicBezTo>
                  <a:pt x="5788874" y="132906"/>
                  <a:pt x="5758560" y="153891"/>
                  <a:pt x="5758560" y="153891"/>
                </a:cubicBezTo>
                <a:lnTo>
                  <a:pt x="5732913" y="104926"/>
                </a:lnTo>
                <a:cubicBezTo>
                  <a:pt x="5732913" y="104926"/>
                  <a:pt x="5770220" y="76945"/>
                  <a:pt x="5821518" y="76945"/>
                </a:cubicBezTo>
                <a:close/>
                <a:moveTo>
                  <a:pt x="5415799" y="76945"/>
                </a:moveTo>
                <a:cubicBezTo>
                  <a:pt x="5420463" y="76945"/>
                  <a:pt x="5425126" y="76945"/>
                  <a:pt x="5425126" y="76945"/>
                </a:cubicBezTo>
                <a:lnTo>
                  <a:pt x="5425126" y="146897"/>
                </a:lnTo>
                <a:cubicBezTo>
                  <a:pt x="5425126" y="146897"/>
                  <a:pt x="5420463" y="144564"/>
                  <a:pt x="5411136" y="144564"/>
                </a:cubicBezTo>
                <a:cubicBezTo>
                  <a:pt x="5394815" y="144564"/>
                  <a:pt x="5366834" y="149227"/>
                  <a:pt x="5357507" y="181874"/>
                </a:cubicBezTo>
                <a:cubicBezTo>
                  <a:pt x="5355174" y="188868"/>
                  <a:pt x="5352842" y="198194"/>
                  <a:pt x="5352842" y="209852"/>
                </a:cubicBezTo>
                <a:lnTo>
                  <a:pt x="5352842" y="289130"/>
                </a:lnTo>
                <a:lnTo>
                  <a:pt x="5282890" y="289130"/>
                </a:lnTo>
                <a:lnTo>
                  <a:pt x="5282890" y="81609"/>
                </a:lnTo>
                <a:lnTo>
                  <a:pt x="5348181" y="81609"/>
                </a:lnTo>
                <a:lnTo>
                  <a:pt x="5348181" y="116583"/>
                </a:lnTo>
                <a:cubicBezTo>
                  <a:pt x="5348181" y="123579"/>
                  <a:pt x="5348181" y="130573"/>
                  <a:pt x="5348181" y="130573"/>
                </a:cubicBezTo>
                <a:cubicBezTo>
                  <a:pt x="5357507" y="102593"/>
                  <a:pt x="5383155" y="76945"/>
                  <a:pt x="5415799" y="76945"/>
                </a:cubicBezTo>
                <a:close/>
                <a:moveTo>
                  <a:pt x="5135993" y="76945"/>
                </a:moveTo>
                <a:cubicBezTo>
                  <a:pt x="5198951" y="76945"/>
                  <a:pt x="5233925" y="121247"/>
                  <a:pt x="5233925" y="179541"/>
                </a:cubicBezTo>
                <a:cubicBezTo>
                  <a:pt x="5233925" y="186535"/>
                  <a:pt x="5231595" y="200525"/>
                  <a:pt x="5231595" y="200525"/>
                </a:cubicBezTo>
                <a:lnTo>
                  <a:pt x="5098685" y="200525"/>
                </a:lnTo>
                <a:cubicBezTo>
                  <a:pt x="5103349" y="226175"/>
                  <a:pt x="5124336" y="237832"/>
                  <a:pt x="5147653" y="237832"/>
                </a:cubicBezTo>
                <a:cubicBezTo>
                  <a:pt x="5177964" y="237832"/>
                  <a:pt x="5205945" y="216848"/>
                  <a:pt x="5205945" y="216848"/>
                </a:cubicBezTo>
                <a:lnTo>
                  <a:pt x="5231595" y="265813"/>
                </a:lnTo>
                <a:cubicBezTo>
                  <a:pt x="5231595" y="265813"/>
                  <a:pt x="5196618" y="296127"/>
                  <a:pt x="5140656" y="296127"/>
                </a:cubicBezTo>
                <a:cubicBezTo>
                  <a:pt x="5066041" y="296127"/>
                  <a:pt x="5024070" y="242496"/>
                  <a:pt x="5024070" y="184204"/>
                </a:cubicBezTo>
                <a:cubicBezTo>
                  <a:pt x="5026401" y="125910"/>
                  <a:pt x="5068374" y="76945"/>
                  <a:pt x="5135993" y="76945"/>
                </a:cubicBezTo>
                <a:close/>
                <a:moveTo>
                  <a:pt x="4518087" y="76945"/>
                </a:moveTo>
                <a:cubicBezTo>
                  <a:pt x="4585706" y="76945"/>
                  <a:pt x="4639337" y="121247"/>
                  <a:pt x="4639337" y="188868"/>
                </a:cubicBezTo>
                <a:cubicBezTo>
                  <a:pt x="4639337" y="254156"/>
                  <a:pt x="4585706" y="298460"/>
                  <a:pt x="4520418" y="298460"/>
                </a:cubicBezTo>
                <a:cubicBezTo>
                  <a:pt x="4452799" y="298460"/>
                  <a:pt x="4401502" y="254156"/>
                  <a:pt x="4401502" y="188868"/>
                </a:cubicBezTo>
                <a:cubicBezTo>
                  <a:pt x="4399169" y="121247"/>
                  <a:pt x="4452799" y="76945"/>
                  <a:pt x="4518087" y="76945"/>
                </a:cubicBezTo>
                <a:close/>
                <a:moveTo>
                  <a:pt x="3316480" y="76945"/>
                </a:moveTo>
                <a:cubicBezTo>
                  <a:pt x="3365446" y="76945"/>
                  <a:pt x="3391093" y="100262"/>
                  <a:pt x="3391093" y="100262"/>
                </a:cubicBezTo>
                <a:lnTo>
                  <a:pt x="3367776" y="151560"/>
                </a:lnTo>
                <a:cubicBezTo>
                  <a:pt x="3367776" y="151560"/>
                  <a:pt x="3346792" y="135239"/>
                  <a:pt x="3318811" y="135239"/>
                </a:cubicBezTo>
                <a:cubicBezTo>
                  <a:pt x="3307154" y="135239"/>
                  <a:pt x="3297825" y="137570"/>
                  <a:pt x="3297825" y="144566"/>
                </a:cubicBezTo>
                <a:cubicBezTo>
                  <a:pt x="3297825" y="160887"/>
                  <a:pt x="3395759" y="163220"/>
                  <a:pt x="3395759" y="230839"/>
                </a:cubicBezTo>
                <a:cubicBezTo>
                  <a:pt x="3395759" y="265816"/>
                  <a:pt x="3363115" y="298460"/>
                  <a:pt x="3309484" y="298460"/>
                </a:cubicBezTo>
                <a:cubicBezTo>
                  <a:pt x="3255856" y="298460"/>
                  <a:pt x="3225542" y="268146"/>
                  <a:pt x="3225542" y="268146"/>
                </a:cubicBezTo>
                <a:lnTo>
                  <a:pt x="3253523" y="219181"/>
                </a:lnTo>
                <a:cubicBezTo>
                  <a:pt x="3253523" y="219181"/>
                  <a:pt x="3276840" y="240165"/>
                  <a:pt x="3307154" y="240165"/>
                </a:cubicBezTo>
                <a:cubicBezTo>
                  <a:pt x="3318811" y="240165"/>
                  <a:pt x="3328138" y="237835"/>
                  <a:pt x="3328138" y="230839"/>
                </a:cubicBezTo>
                <a:cubicBezTo>
                  <a:pt x="3328138" y="212185"/>
                  <a:pt x="3230206" y="209854"/>
                  <a:pt x="3230206" y="142233"/>
                </a:cubicBezTo>
                <a:cubicBezTo>
                  <a:pt x="3230206" y="102595"/>
                  <a:pt x="3267513" y="76945"/>
                  <a:pt x="3316480" y="76945"/>
                </a:cubicBezTo>
                <a:close/>
                <a:moveTo>
                  <a:pt x="3190568" y="76945"/>
                </a:moveTo>
                <a:cubicBezTo>
                  <a:pt x="3195232" y="76945"/>
                  <a:pt x="3199895" y="76945"/>
                  <a:pt x="3199895" y="76945"/>
                </a:cubicBezTo>
                <a:lnTo>
                  <a:pt x="3199895" y="146897"/>
                </a:lnTo>
                <a:cubicBezTo>
                  <a:pt x="3199895" y="146897"/>
                  <a:pt x="3195232" y="144566"/>
                  <a:pt x="3185905" y="144566"/>
                </a:cubicBezTo>
                <a:cubicBezTo>
                  <a:pt x="3169581" y="144566"/>
                  <a:pt x="3141601" y="149230"/>
                  <a:pt x="3132274" y="181874"/>
                </a:cubicBezTo>
                <a:cubicBezTo>
                  <a:pt x="3129944" y="188868"/>
                  <a:pt x="3127611" y="198194"/>
                  <a:pt x="3127611" y="209854"/>
                </a:cubicBezTo>
                <a:lnTo>
                  <a:pt x="3127611" y="289133"/>
                </a:lnTo>
                <a:lnTo>
                  <a:pt x="3057659" y="289133"/>
                </a:lnTo>
                <a:lnTo>
                  <a:pt x="3057659" y="81609"/>
                </a:lnTo>
                <a:lnTo>
                  <a:pt x="3122947" y="81609"/>
                </a:lnTo>
                <a:lnTo>
                  <a:pt x="3122947" y="116586"/>
                </a:lnTo>
                <a:cubicBezTo>
                  <a:pt x="3122947" y="123579"/>
                  <a:pt x="3122947" y="130573"/>
                  <a:pt x="3122947" y="130573"/>
                </a:cubicBezTo>
                <a:cubicBezTo>
                  <a:pt x="3132274" y="102595"/>
                  <a:pt x="3157924" y="76945"/>
                  <a:pt x="3190568" y="76945"/>
                </a:cubicBezTo>
                <a:close/>
                <a:moveTo>
                  <a:pt x="2910762" y="76945"/>
                </a:moveTo>
                <a:cubicBezTo>
                  <a:pt x="2973720" y="76945"/>
                  <a:pt x="3008694" y="121249"/>
                  <a:pt x="3008694" y="179541"/>
                </a:cubicBezTo>
                <a:cubicBezTo>
                  <a:pt x="3008694" y="186537"/>
                  <a:pt x="3006361" y="200525"/>
                  <a:pt x="3006361" y="200525"/>
                </a:cubicBezTo>
                <a:lnTo>
                  <a:pt x="2873454" y="200525"/>
                </a:lnTo>
                <a:cubicBezTo>
                  <a:pt x="2878118" y="226175"/>
                  <a:pt x="2899102" y="237835"/>
                  <a:pt x="2922419" y="237835"/>
                </a:cubicBezTo>
                <a:cubicBezTo>
                  <a:pt x="2952733" y="237835"/>
                  <a:pt x="2980714" y="216848"/>
                  <a:pt x="2980714" y="216848"/>
                </a:cubicBezTo>
                <a:lnTo>
                  <a:pt x="3006361" y="265815"/>
                </a:lnTo>
                <a:cubicBezTo>
                  <a:pt x="3006361" y="265815"/>
                  <a:pt x="2971387" y="296127"/>
                  <a:pt x="2915426" y="296127"/>
                </a:cubicBezTo>
                <a:cubicBezTo>
                  <a:pt x="2840810" y="296127"/>
                  <a:pt x="2798839" y="242498"/>
                  <a:pt x="2798839" y="184204"/>
                </a:cubicBezTo>
                <a:cubicBezTo>
                  <a:pt x="2801170" y="125912"/>
                  <a:pt x="2843141" y="76945"/>
                  <a:pt x="2910762" y="76945"/>
                </a:cubicBezTo>
                <a:close/>
                <a:moveTo>
                  <a:pt x="2311509" y="76945"/>
                </a:moveTo>
                <a:cubicBezTo>
                  <a:pt x="2353480" y="76945"/>
                  <a:pt x="2388457" y="95599"/>
                  <a:pt x="2388457" y="156224"/>
                </a:cubicBezTo>
                <a:lnTo>
                  <a:pt x="2388457" y="293794"/>
                </a:lnTo>
                <a:lnTo>
                  <a:pt x="2318505" y="293794"/>
                </a:lnTo>
                <a:lnTo>
                  <a:pt x="2318505" y="170214"/>
                </a:lnTo>
                <a:cubicBezTo>
                  <a:pt x="2318505" y="151560"/>
                  <a:pt x="2311509" y="142233"/>
                  <a:pt x="2295188" y="142233"/>
                </a:cubicBezTo>
                <a:cubicBezTo>
                  <a:pt x="2274202" y="142233"/>
                  <a:pt x="2260211" y="153891"/>
                  <a:pt x="2253217" y="172547"/>
                </a:cubicBezTo>
                <a:cubicBezTo>
                  <a:pt x="2250884" y="181874"/>
                  <a:pt x="2248554" y="191201"/>
                  <a:pt x="2248554" y="200525"/>
                </a:cubicBezTo>
                <a:lnTo>
                  <a:pt x="2248554" y="293794"/>
                </a:lnTo>
                <a:lnTo>
                  <a:pt x="2178602" y="293794"/>
                </a:lnTo>
                <a:lnTo>
                  <a:pt x="2178602" y="81609"/>
                </a:lnTo>
                <a:lnTo>
                  <a:pt x="2243891" y="81609"/>
                </a:lnTo>
                <a:lnTo>
                  <a:pt x="2243891" y="100262"/>
                </a:lnTo>
                <a:cubicBezTo>
                  <a:pt x="2243891" y="107256"/>
                  <a:pt x="2243891" y="114253"/>
                  <a:pt x="2243891" y="114253"/>
                </a:cubicBezTo>
                <a:cubicBezTo>
                  <a:pt x="2253217" y="97932"/>
                  <a:pt x="2274202" y="76945"/>
                  <a:pt x="2311509" y="76945"/>
                </a:cubicBezTo>
                <a:close/>
                <a:moveTo>
                  <a:pt x="4207968" y="62955"/>
                </a:moveTo>
                <a:lnTo>
                  <a:pt x="4207968" y="135240"/>
                </a:lnTo>
                <a:lnTo>
                  <a:pt x="4238282" y="135240"/>
                </a:lnTo>
                <a:lnTo>
                  <a:pt x="4238282" y="132907"/>
                </a:lnTo>
                <a:cubicBezTo>
                  <a:pt x="4261599" y="132907"/>
                  <a:pt x="4275589" y="121249"/>
                  <a:pt x="4275589" y="97932"/>
                </a:cubicBezTo>
                <a:cubicBezTo>
                  <a:pt x="4275589" y="76948"/>
                  <a:pt x="4266262" y="62955"/>
                  <a:pt x="4231285" y="62955"/>
                </a:cubicBezTo>
                <a:close/>
                <a:moveTo>
                  <a:pt x="4872509" y="25648"/>
                </a:moveTo>
                <a:lnTo>
                  <a:pt x="4942460" y="25648"/>
                </a:lnTo>
                <a:lnTo>
                  <a:pt x="4942460" y="86273"/>
                </a:lnTo>
                <a:lnTo>
                  <a:pt x="4986762" y="86273"/>
                </a:lnTo>
                <a:lnTo>
                  <a:pt x="4986762" y="142234"/>
                </a:lnTo>
                <a:lnTo>
                  <a:pt x="4942460" y="142234"/>
                </a:lnTo>
                <a:lnTo>
                  <a:pt x="4942460" y="207522"/>
                </a:lnTo>
                <a:cubicBezTo>
                  <a:pt x="4942460" y="230839"/>
                  <a:pt x="4965778" y="235503"/>
                  <a:pt x="4979768" y="235503"/>
                </a:cubicBezTo>
                <a:cubicBezTo>
                  <a:pt x="4984431" y="235503"/>
                  <a:pt x="4989095" y="235503"/>
                  <a:pt x="4989095" y="235503"/>
                </a:cubicBezTo>
                <a:lnTo>
                  <a:pt x="4989095" y="296128"/>
                </a:lnTo>
                <a:cubicBezTo>
                  <a:pt x="4989095" y="296128"/>
                  <a:pt x="4982101" y="298461"/>
                  <a:pt x="4970441" y="298461"/>
                </a:cubicBezTo>
                <a:cubicBezTo>
                  <a:pt x="4937797" y="298461"/>
                  <a:pt x="4872509" y="289134"/>
                  <a:pt x="4872509" y="219182"/>
                </a:cubicBezTo>
                <a:lnTo>
                  <a:pt x="4872509" y="142234"/>
                </a:lnTo>
                <a:lnTo>
                  <a:pt x="4844528" y="142234"/>
                </a:lnTo>
                <a:lnTo>
                  <a:pt x="4844528" y="86273"/>
                </a:lnTo>
                <a:lnTo>
                  <a:pt x="4872509" y="86273"/>
                </a:lnTo>
                <a:close/>
                <a:moveTo>
                  <a:pt x="4695296" y="25648"/>
                </a:moveTo>
                <a:lnTo>
                  <a:pt x="4765248" y="25648"/>
                </a:lnTo>
                <a:lnTo>
                  <a:pt x="4765248" y="86273"/>
                </a:lnTo>
                <a:lnTo>
                  <a:pt x="4809552" y="86273"/>
                </a:lnTo>
                <a:lnTo>
                  <a:pt x="4809552" y="142234"/>
                </a:lnTo>
                <a:lnTo>
                  <a:pt x="4765248" y="142234"/>
                </a:lnTo>
                <a:lnTo>
                  <a:pt x="4765248" y="207522"/>
                </a:lnTo>
                <a:cubicBezTo>
                  <a:pt x="4765248" y="230839"/>
                  <a:pt x="4788565" y="235503"/>
                  <a:pt x="4802555" y="235503"/>
                </a:cubicBezTo>
                <a:cubicBezTo>
                  <a:pt x="4807219" y="235503"/>
                  <a:pt x="4811882" y="235503"/>
                  <a:pt x="4811882" y="235503"/>
                </a:cubicBezTo>
                <a:lnTo>
                  <a:pt x="4811882" y="296128"/>
                </a:lnTo>
                <a:cubicBezTo>
                  <a:pt x="4811882" y="296128"/>
                  <a:pt x="4804888" y="298461"/>
                  <a:pt x="4793228" y="298461"/>
                </a:cubicBezTo>
                <a:cubicBezTo>
                  <a:pt x="4760584" y="298461"/>
                  <a:pt x="4695296" y="289134"/>
                  <a:pt x="4695296" y="219182"/>
                </a:cubicBezTo>
                <a:lnTo>
                  <a:pt x="4695296" y="142234"/>
                </a:lnTo>
                <a:lnTo>
                  <a:pt x="4667315" y="142234"/>
                </a:lnTo>
                <a:lnTo>
                  <a:pt x="4667315" y="86273"/>
                </a:lnTo>
                <a:lnTo>
                  <a:pt x="4695296" y="86273"/>
                </a:lnTo>
                <a:close/>
                <a:moveTo>
                  <a:pt x="3584627" y="25648"/>
                </a:moveTo>
                <a:lnTo>
                  <a:pt x="3654578" y="25648"/>
                </a:lnTo>
                <a:lnTo>
                  <a:pt x="3654578" y="86273"/>
                </a:lnTo>
                <a:lnTo>
                  <a:pt x="3698878" y="86273"/>
                </a:lnTo>
                <a:lnTo>
                  <a:pt x="3698878" y="142234"/>
                </a:lnTo>
                <a:lnTo>
                  <a:pt x="3654578" y="142234"/>
                </a:lnTo>
                <a:lnTo>
                  <a:pt x="3654578" y="207522"/>
                </a:lnTo>
                <a:cubicBezTo>
                  <a:pt x="3654578" y="230839"/>
                  <a:pt x="3677894" y="235503"/>
                  <a:pt x="3691884" y="235503"/>
                </a:cubicBezTo>
                <a:cubicBezTo>
                  <a:pt x="3696547" y="235503"/>
                  <a:pt x="3701211" y="235503"/>
                  <a:pt x="3701211" y="235503"/>
                </a:cubicBezTo>
                <a:lnTo>
                  <a:pt x="3701211" y="296128"/>
                </a:lnTo>
                <a:cubicBezTo>
                  <a:pt x="3701211" y="296128"/>
                  <a:pt x="3694214" y="298461"/>
                  <a:pt x="3682557" y="298461"/>
                </a:cubicBezTo>
                <a:cubicBezTo>
                  <a:pt x="3649915" y="298461"/>
                  <a:pt x="3584627" y="289134"/>
                  <a:pt x="3584627" y="219182"/>
                </a:cubicBezTo>
                <a:lnTo>
                  <a:pt x="3584627" y="142234"/>
                </a:lnTo>
                <a:lnTo>
                  <a:pt x="3556646" y="142234"/>
                </a:lnTo>
                <a:lnTo>
                  <a:pt x="3556646" y="86273"/>
                </a:lnTo>
                <a:lnTo>
                  <a:pt x="3584627" y="86273"/>
                </a:lnTo>
                <a:close/>
                <a:moveTo>
                  <a:pt x="5602336" y="0"/>
                </a:moveTo>
                <a:lnTo>
                  <a:pt x="5672288" y="0"/>
                </a:lnTo>
                <a:lnTo>
                  <a:pt x="5672288" y="293797"/>
                </a:lnTo>
                <a:lnTo>
                  <a:pt x="5604666" y="293797"/>
                </a:lnTo>
                <a:lnTo>
                  <a:pt x="5604666" y="279806"/>
                </a:lnTo>
                <a:cubicBezTo>
                  <a:pt x="5604666" y="272810"/>
                  <a:pt x="5604666" y="268149"/>
                  <a:pt x="5604666" y="268149"/>
                </a:cubicBezTo>
                <a:cubicBezTo>
                  <a:pt x="5604666" y="268149"/>
                  <a:pt x="5586013" y="298460"/>
                  <a:pt x="5544042" y="298460"/>
                </a:cubicBezTo>
                <a:cubicBezTo>
                  <a:pt x="5485750" y="298460"/>
                  <a:pt x="5448442" y="254159"/>
                  <a:pt x="5448442" y="186538"/>
                </a:cubicBezTo>
                <a:cubicBezTo>
                  <a:pt x="5450773" y="121250"/>
                  <a:pt x="5490413" y="76948"/>
                  <a:pt x="5546375" y="76948"/>
                </a:cubicBezTo>
                <a:cubicBezTo>
                  <a:pt x="5588346" y="76948"/>
                  <a:pt x="5602336" y="93269"/>
                  <a:pt x="5602336" y="93269"/>
                </a:cubicBezTo>
                <a:cubicBezTo>
                  <a:pt x="5602336" y="93269"/>
                  <a:pt x="5602336" y="88605"/>
                  <a:pt x="5602336" y="83942"/>
                </a:cubicBezTo>
                <a:close/>
                <a:moveTo>
                  <a:pt x="4135686" y="0"/>
                </a:moveTo>
                <a:lnTo>
                  <a:pt x="4238282" y="0"/>
                </a:lnTo>
                <a:cubicBezTo>
                  <a:pt x="4268595" y="0"/>
                  <a:pt x="4282583" y="2331"/>
                  <a:pt x="4294243" y="6997"/>
                </a:cubicBezTo>
                <a:cubicBezTo>
                  <a:pt x="4326887" y="18654"/>
                  <a:pt x="4347871" y="48965"/>
                  <a:pt x="4347871" y="93269"/>
                </a:cubicBezTo>
                <a:cubicBezTo>
                  <a:pt x="4347871" y="123582"/>
                  <a:pt x="4333883" y="158557"/>
                  <a:pt x="4303570" y="172547"/>
                </a:cubicBezTo>
                <a:cubicBezTo>
                  <a:pt x="4303570" y="172547"/>
                  <a:pt x="4308233" y="177211"/>
                  <a:pt x="4315230" y="191201"/>
                </a:cubicBezTo>
                <a:lnTo>
                  <a:pt x="4371188" y="293797"/>
                </a:lnTo>
                <a:lnTo>
                  <a:pt x="4291912" y="293797"/>
                </a:lnTo>
                <a:lnTo>
                  <a:pt x="4240615" y="195864"/>
                </a:lnTo>
                <a:lnTo>
                  <a:pt x="4207968" y="195864"/>
                </a:lnTo>
                <a:lnTo>
                  <a:pt x="4207968" y="293797"/>
                </a:lnTo>
                <a:lnTo>
                  <a:pt x="4135686" y="293797"/>
                </a:lnTo>
                <a:close/>
                <a:moveTo>
                  <a:pt x="3442393" y="0"/>
                </a:moveTo>
                <a:lnTo>
                  <a:pt x="3512346" y="0"/>
                </a:lnTo>
                <a:lnTo>
                  <a:pt x="3512346" y="55961"/>
                </a:lnTo>
                <a:lnTo>
                  <a:pt x="3442393" y="55961"/>
                </a:lnTo>
                <a:close/>
                <a:moveTo>
                  <a:pt x="2446749" y="0"/>
                </a:moveTo>
                <a:lnTo>
                  <a:pt x="2516700" y="0"/>
                </a:lnTo>
                <a:lnTo>
                  <a:pt x="2516700" y="55961"/>
                </a:lnTo>
                <a:lnTo>
                  <a:pt x="2446749" y="55961"/>
                </a:lnTo>
                <a:close/>
                <a:moveTo>
                  <a:pt x="1868482" y="0"/>
                </a:moveTo>
                <a:lnTo>
                  <a:pt x="1938434" y="0"/>
                </a:lnTo>
                <a:lnTo>
                  <a:pt x="1938434" y="186538"/>
                </a:lnTo>
                <a:cubicBezTo>
                  <a:pt x="1938434" y="216849"/>
                  <a:pt x="1959419" y="233172"/>
                  <a:pt x="1989729" y="233172"/>
                </a:cubicBezTo>
                <a:cubicBezTo>
                  <a:pt x="2020043" y="233172"/>
                  <a:pt x="2041030" y="216849"/>
                  <a:pt x="2041030" y="186538"/>
                </a:cubicBezTo>
                <a:lnTo>
                  <a:pt x="2041030" y="0"/>
                </a:lnTo>
                <a:lnTo>
                  <a:pt x="2113312" y="0"/>
                </a:lnTo>
                <a:lnTo>
                  <a:pt x="2113312" y="186538"/>
                </a:lnTo>
                <a:cubicBezTo>
                  <a:pt x="2113312" y="251826"/>
                  <a:pt x="2064347" y="298460"/>
                  <a:pt x="1992063" y="298460"/>
                </a:cubicBezTo>
                <a:cubicBezTo>
                  <a:pt x="1917447" y="298460"/>
                  <a:pt x="1868482" y="251826"/>
                  <a:pt x="1868482" y="186538"/>
                </a:cubicBezTo>
                <a:close/>
                <a:moveTo>
                  <a:pt x="0" y="0"/>
                </a:moveTo>
                <a:lnTo>
                  <a:pt x="184207" y="0"/>
                </a:lnTo>
                <a:lnTo>
                  <a:pt x="184207" y="60625"/>
                </a:lnTo>
                <a:lnTo>
                  <a:pt x="72282" y="60625"/>
                </a:lnTo>
                <a:lnTo>
                  <a:pt x="72282" y="114256"/>
                </a:lnTo>
                <a:lnTo>
                  <a:pt x="160890" y="114256"/>
                </a:lnTo>
                <a:lnTo>
                  <a:pt x="160890" y="174880"/>
                </a:lnTo>
                <a:lnTo>
                  <a:pt x="72282" y="174880"/>
                </a:lnTo>
                <a:lnTo>
                  <a:pt x="72282" y="233172"/>
                </a:lnTo>
                <a:lnTo>
                  <a:pt x="188868" y="233172"/>
                </a:lnTo>
                <a:lnTo>
                  <a:pt x="188868" y="293797"/>
                </a:lnTo>
                <a:lnTo>
                  <a:pt x="0" y="293797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Naam spreker</a:t>
            </a:r>
          </a:p>
          <a:p>
            <a:pPr lvl="4"/>
            <a:endParaRPr lang="nl-NL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0899346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oorstelle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Selecteer dit kader, ga naar de tab ‘Slidebuilder’, </a:t>
            </a:r>
            <a:br>
              <a:rPr lang="nl-NL"/>
            </a:br>
            <a:r>
              <a:rPr lang="nl-NL"/>
              <a:t>klik op ‘Afbeeldingen’, selecteer de gewenste afbeelding </a:t>
            </a:r>
            <a:br>
              <a:rPr lang="nl-NL"/>
            </a:br>
            <a:r>
              <a:rPr lang="nl-NL"/>
              <a:t>en klik op ‘Invoegen’.</a:t>
            </a:r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E95C879E-7C60-47F4-A8CF-9571BA215FB1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 flipH="1">
            <a:off x="-5965031" y="0"/>
            <a:ext cx="12192000" cy="6858000"/>
          </a:xfrm>
          <a:custGeom>
            <a:avLst/>
            <a:gdLst>
              <a:gd name="connsiteX0" fmla="*/ 12192000 w 12192000"/>
              <a:gd name="connsiteY0" fmla="*/ 0 h 6858000"/>
              <a:gd name="connsiteX1" fmla="*/ 6483376 w 12192000"/>
              <a:gd name="connsiteY1" fmla="*/ 0 h 6858000"/>
              <a:gd name="connsiteX2" fmla="*/ 6282267 w 12192000"/>
              <a:gd name="connsiteY2" fmla="*/ 0 h 6858000"/>
              <a:gd name="connsiteX3" fmla="*/ 6264111 w 12192000"/>
              <a:gd name="connsiteY3" fmla="*/ 0 h 6858000"/>
              <a:gd name="connsiteX4" fmla="*/ 5927890 w 12192000"/>
              <a:gd name="connsiteY4" fmla="*/ 0 h 6858000"/>
              <a:gd name="connsiteX5" fmla="*/ 5909733 w 12192000"/>
              <a:gd name="connsiteY5" fmla="*/ 0 h 6858000"/>
              <a:gd name="connsiteX6" fmla="*/ 5708624 w 12192000"/>
              <a:gd name="connsiteY6" fmla="*/ 0 h 6858000"/>
              <a:gd name="connsiteX7" fmla="*/ 0 w 12192000"/>
              <a:gd name="connsiteY7" fmla="*/ 0 h 6858000"/>
              <a:gd name="connsiteX8" fmla="*/ 2812148 w 12192000"/>
              <a:gd name="connsiteY8" fmla="*/ 6857052 h 6858000"/>
              <a:gd name="connsiteX9" fmla="*/ 5708624 w 12192000"/>
              <a:gd name="connsiteY9" fmla="*/ 6855212 h 6858000"/>
              <a:gd name="connsiteX10" fmla="*/ 5708624 w 12192000"/>
              <a:gd name="connsiteY10" fmla="*/ 6858000 h 6858000"/>
              <a:gd name="connsiteX11" fmla="*/ 5909733 w 12192000"/>
              <a:gd name="connsiteY11" fmla="*/ 6858000 h 6858000"/>
              <a:gd name="connsiteX12" fmla="*/ 6282267 w 12192000"/>
              <a:gd name="connsiteY12" fmla="*/ 6858000 h 6858000"/>
              <a:gd name="connsiteX13" fmla="*/ 6483376 w 12192000"/>
              <a:gd name="connsiteY13" fmla="*/ 6858000 h 6858000"/>
              <a:gd name="connsiteX14" fmla="*/ 6483376 w 12192000"/>
              <a:gd name="connsiteY14" fmla="*/ 6855212 h 6858000"/>
              <a:gd name="connsiteX15" fmla="*/ 9379852 w 12192000"/>
              <a:gd name="connsiteY15" fmla="*/ 6857052 h 6858000"/>
              <a:gd name="connsiteX16" fmla="*/ 12192000 w 12192000"/>
              <a:gd name="connsiteY16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6858000">
                <a:moveTo>
                  <a:pt x="12192000" y="0"/>
                </a:moveTo>
                <a:lnTo>
                  <a:pt x="6483376" y="0"/>
                </a:lnTo>
                <a:lnTo>
                  <a:pt x="6282267" y="0"/>
                </a:lnTo>
                <a:lnTo>
                  <a:pt x="6264111" y="0"/>
                </a:ln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82267" y="6858000"/>
                </a:lnTo>
                <a:lnTo>
                  <a:pt x="6483376" y="6858000"/>
                </a:lnTo>
                <a:lnTo>
                  <a:pt x="6483376" y="6855212"/>
                </a:lnTo>
                <a:lnTo>
                  <a:pt x="9379852" y="6857052"/>
                </a:lnTo>
                <a:cubicBezTo>
                  <a:pt x="11268164" y="4853449"/>
                  <a:pt x="6872047" y="2715557"/>
                  <a:pt x="12192000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Voorstellen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444DC17-639A-41DE-9C1A-38BE863D0F3C}" type="datetime1">
              <a:rPr lang="nl-NL" smtClean="0"/>
              <a:pPr/>
              <a:t>09-10-23</a:t>
            </a:fld>
            <a:endParaRPr lang="nl-NL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“Plaats hier een quote van Erasmus die bij je past”</a:t>
            </a:r>
          </a:p>
        </p:txBody>
      </p:sp>
    </p:spTree>
    <p:extLst>
      <p:ext uri="{BB962C8B-B14F-4D97-AF65-F5344CB8AC3E}">
        <p14:creationId xmlns:p14="http://schemas.microsoft.com/office/powerpoint/2010/main" val="3744704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104133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4CCB24-C991-47FD-8C9C-6B83CE670F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D8B1F3F9-C1B7-482A-ADEA-BDB549847C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81417AA2-2B97-4A62-920A-09CC8B60DB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28AEA558-75DC-4856-9803-7EA69EBD4D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10884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1095699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208358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352121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23114825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42642390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02594358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afbeelding in te voegen</a:t>
            </a:r>
            <a:endParaRPr lang="nl-NL" dirty="0"/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Naam </a:t>
            </a:r>
            <a:br>
              <a:rPr lang="nl-NL"/>
            </a:br>
            <a:r>
              <a:rPr lang="nl-NL"/>
              <a:t>+ achternaam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Functie</a:t>
            </a:r>
            <a:br>
              <a:rPr lang="nl-NL"/>
            </a:br>
            <a:r>
              <a:rPr lang="nl-NL"/>
              <a:t>(max. 2lines)</a:t>
            </a:r>
            <a:endParaRPr lang="nl-NL" dirty="0"/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</a:t>
            </a:r>
            <a:r>
              <a:rPr lang="nl-NL"/>
              <a:t>past”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551252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581333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2827718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39137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F38D586C-DFCA-4F50-88CB-EBEC6D9379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75E84632-8F24-440F-B842-12D988C443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AF4145ED-CFFF-4C8D-8CFE-3392A28916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2942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03313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3860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94959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811225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128299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563231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86009" y="0"/>
            <a:ext cx="7505992" cy="5703376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91354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576728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13725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267056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89629F3-C59A-4982-BD25-981C61AEF7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248C9F05-5CA8-406F-98FE-35D6357FAC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589C0893-7309-418C-B32C-A7D405A207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EAB9397F-AF54-4FE8-B6AC-B858560376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4AABACED-9AB4-499C-B73B-2634C7A978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41671683-792D-4DDA-B8C7-135550635F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610006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27042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3479087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51901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3952861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66105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72232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06287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575394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6415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/>
              <a:t>Klik op onderstaand icon</a:t>
            </a:r>
            <a:br>
              <a:rPr lang="nl-NL"/>
            </a:br>
            <a:r>
              <a:rPr lang="nl-NL"/>
              <a:t>om een video in te voegen            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89435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1F23E1D-5F83-4E12-B5FE-358E02891B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BD26A8AE-2754-45C4-9F4C-65DB5CC7393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253630B-615A-4330-8011-295B87CAF90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FFBB4906-08E1-41FE-8DC0-00A3612FC6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950E9B31-3450-40A4-9FFC-09AB89A6F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1DE4A00E-9ECE-4A60-B5DB-D7DCA3784B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063913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#1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 Erasmus 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  <a:endParaRPr lang="nl-NL" sz="575" spc="0" baseline="0" dirty="0">
                <a:solidFill>
                  <a:srgbClr val="3897F0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  <a:endParaRPr lang="nl-NL" sz="863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  <a:endParaRPr lang="nl-NL" sz="671" spc="0" baseline="0" dirty="0">
                <a:solidFill>
                  <a:srgbClr val="FFFFFF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Philosopher, writer and 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93222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 #2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 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yourfriend, 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All 10 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 Erasmus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  <a:endPara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  <a:endParaRPr lang="nl-NL" sz="566" spc="0" baseline="0" dirty="0">
                    <a:solidFill>
                      <a:srgbClr val="5FA8DB"/>
                    </a:solidFill>
                    <a:latin typeface="Arial"/>
                    <a:cs typeface="Arial"/>
                    <a:sym typeface="Arial"/>
                    <a:rtl val="0"/>
                  </a:endParaRP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 Erasmus </a:t>
                </a:r>
                <a:endPara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  <a:endParaRPr lang="nl-NL" sz="283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  <a:endParaRPr lang="nl-NL" sz="28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  <a:endParaRPr lang="nl-NL" sz="566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/>
              <a:t> </a:t>
            </a:r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/>
              <a:t> 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605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69135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313916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025745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2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1892343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3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8214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2908490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300305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279282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42" Type="http://schemas.openxmlformats.org/officeDocument/2006/relationships/slideLayout" Target="../slideLayouts/slideLayout53.xml"/><Relationship Id="rId47" Type="http://schemas.openxmlformats.org/officeDocument/2006/relationships/slideLayout" Target="../slideLayouts/slideLayout58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slideLayout" Target="../slideLayouts/slideLayout51.xml"/><Relationship Id="rId45" Type="http://schemas.openxmlformats.org/officeDocument/2006/relationships/slideLayout" Target="../slideLayouts/slideLayout56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4" Type="http://schemas.openxmlformats.org/officeDocument/2006/relationships/slideLayout" Target="../slideLayouts/slideLayout55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43" Type="http://schemas.openxmlformats.org/officeDocument/2006/relationships/slideLayout" Target="../slideLayouts/slideLayout54.xml"/><Relationship Id="rId48" Type="http://schemas.openxmlformats.org/officeDocument/2006/relationships/theme" Target="../theme/theme2.xml"/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4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9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79.xml"/><Relationship Id="rId34" Type="http://schemas.openxmlformats.org/officeDocument/2006/relationships/slideLayout" Target="../slideLayouts/slideLayout92.xml"/><Relationship Id="rId42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65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9" Type="http://schemas.openxmlformats.org/officeDocument/2006/relationships/slideLayout" Target="../slideLayouts/slideLayout87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32" Type="http://schemas.openxmlformats.org/officeDocument/2006/relationships/slideLayout" Target="../slideLayouts/slideLayout90.xml"/><Relationship Id="rId37" Type="http://schemas.openxmlformats.org/officeDocument/2006/relationships/slideLayout" Target="../slideLayouts/slideLayout95.xml"/><Relationship Id="rId40" Type="http://schemas.openxmlformats.org/officeDocument/2006/relationships/slideLayout" Target="../slideLayouts/slideLayout98.xml"/><Relationship Id="rId45" Type="http://schemas.openxmlformats.org/officeDocument/2006/relationships/theme" Target="../theme/theme3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36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89.xml"/><Relationship Id="rId44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Relationship Id="rId35" Type="http://schemas.openxmlformats.org/officeDocument/2006/relationships/slideLayout" Target="../slideLayouts/slideLayout93.xml"/><Relationship Id="rId43" Type="http://schemas.openxmlformats.org/officeDocument/2006/relationships/slideLayout" Target="../slideLayouts/slideLayout101.xml"/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33" Type="http://schemas.openxmlformats.org/officeDocument/2006/relationships/slideLayout" Target="../slideLayouts/slideLayout91.xml"/><Relationship Id="rId38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78.xml"/><Relationship Id="rId41" Type="http://schemas.openxmlformats.org/officeDocument/2006/relationships/slideLayout" Target="../slideLayouts/slideLayout99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26" Type="http://schemas.openxmlformats.org/officeDocument/2006/relationships/slideLayout" Target="../slideLayouts/slideLayout128.xml"/><Relationship Id="rId39" Type="http://schemas.openxmlformats.org/officeDocument/2006/relationships/slideLayout" Target="../slideLayouts/slideLayout141.xml"/><Relationship Id="rId21" Type="http://schemas.openxmlformats.org/officeDocument/2006/relationships/slideLayout" Target="../slideLayouts/slideLayout123.xml"/><Relationship Id="rId34" Type="http://schemas.openxmlformats.org/officeDocument/2006/relationships/slideLayout" Target="../slideLayouts/slideLayout136.xml"/><Relationship Id="rId42" Type="http://schemas.openxmlformats.org/officeDocument/2006/relationships/slideLayout" Target="../slideLayouts/slideLayout144.xml"/><Relationship Id="rId7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29" Type="http://schemas.openxmlformats.org/officeDocument/2006/relationships/slideLayout" Target="../slideLayouts/slideLayout131.xml"/><Relationship Id="rId41" Type="http://schemas.openxmlformats.org/officeDocument/2006/relationships/slideLayout" Target="../slideLayouts/slideLayout143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26.xml"/><Relationship Id="rId32" Type="http://schemas.openxmlformats.org/officeDocument/2006/relationships/slideLayout" Target="../slideLayouts/slideLayout134.xml"/><Relationship Id="rId37" Type="http://schemas.openxmlformats.org/officeDocument/2006/relationships/slideLayout" Target="../slideLayouts/slideLayout139.xml"/><Relationship Id="rId40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28" Type="http://schemas.openxmlformats.org/officeDocument/2006/relationships/slideLayout" Target="../slideLayouts/slideLayout130.xml"/><Relationship Id="rId36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31" Type="http://schemas.openxmlformats.org/officeDocument/2006/relationships/slideLayout" Target="../slideLayouts/slideLayout133.xml"/><Relationship Id="rId44" Type="http://schemas.openxmlformats.org/officeDocument/2006/relationships/theme" Target="../theme/theme4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Relationship Id="rId27" Type="http://schemas.openxmlformats.org/officeDocument/2006/relationships/slideLayout" Target="../slideLayouts/slideLayout129.xml"/><Relationship Id="rId30" Type="http://schemas.openxmlformats.org/officeDocument/2006/relationships/slideLayout" Target="../slideLayouts/slideLayout132.xml"/><Relationship Id="rId35" Type="http://schemas.openxmlformats.org/officeDocument/2006/relationships/slideLayout" Target="../slideLayouts/slideLayout137.xml"/><Relationship Id="rId43" Type="http://schemas.openxmlformats.org/officeDocument/2006/relationships/slideLayout" Target="../slideLayouts/slideLayout145.xml"/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5" Type="http://schemas.openxmlformats.org/officeDocument/2006/relationships/slideLayout" Target="../slideLayouts/slideLayout127.xml"/><Relationship Id="rId33" Type="http://schemas.openxmlformats.org/officeDocument/2006/relationships/slideLayout" Target="../slideLayouts/slideLayout135.xml"/><Relationship Id="rId38" Type="http://schemas.openxmlformats.org/officeDocument/2006/relationships/slideLayout" Target="../slideLayouts/slideLayout140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8.xml"/><Relationship Id="rId18" Type="http://schemas.openxmlformats.org/officeDocument/2006/relationships/slideLayout" Target="../slideLayouts/slideLayout163.xml"/><Relationship Id="rId26" Type="http://schemas.openxmlformats.org/officeDocument/2006/relationships/slideLayout" Target="../slideLayouts/slideLayout171.xml"/><Relationship Id="rId39" Type="http://schemas.openxmlformats.org/officeDocument/2006/relationships/slideLayout" Target="../slideLayouts/slideLayout184.xml"/><Relationship Id="rId21" Type="http://schemas.openxmlformats.org/officeDocument/2006/relationships/slideLayout" Target="../slideLayouts/slideLayout166.xml"/><Relationship Id="rId34" Type="http://schemas.openxmlformats.org/officeDocument/2006/relationships/slideLayout" Target="../slideLayouts/slideLayout179.xml"/><Relationship Id="rId42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47.xml"/><Relationship Id="rId16" Type="http://schemas.openxmlformats.org/officeDocument/2006/relationships/slideLayout" Target="../slideLayouts/slideLayout161.xml"/><Relationship Id="rId20" Type="http://schemas.openxmlformats.org/officeDocument/2006/relationships/slideLayout" Target="../slideLayouts/slideLayout165.xml"/><Relationship Id="rId29" Type="http://schemas.openxmlformats.org/officeDocument/2006/relationships/slideLayout" Target="../slideLayouts/slideLayout174.xml"/><Relationship Id="rId41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24" Type="http://schemas.openxmlformats.org/officeDocument/2006/relationships/slideLayout" Target="../slideLayouts/slideLayout169.xml"/><Relationship Id="rId32" Type="http://schemas.openxmlformats.org/officeDocument/2006/relationships/slideLayout" Target="../slideLayouts/slideLayout177.xml"/><Relationship Id="rId37" Type="http://schemas.openxmlformats.org/officeDocument/2006/relationships/slideLayout" Target="../slideLayouts/slideLayout182.xml"/><Relationship Id="rId40" Type="http://schemas.openxmlformats.org/officeDocument/2006/relationships/slideLayout" Target="../slideLayouts/slideLayout185.xml"/><Relationship Id="rId5" Type="http://schemas.openxmlformats.org/officeDocument/2006/relationships/slideLayout" Target="../slideLayouts/slideLayout150.xml"/><Relationship Id="rId15" Type="http://schemas.openxmlformats.org/officeDocument/2006/relationships/slideLayout" Target="../slideLayouts/slideLayout160.xml"/><Relationship Id="rId23" Type="http://schemas.openxmlformats.org/officeDocument/2006/relationships/slideLayout" Target="../slideLayouts/slideLayout168.xml"/><Relationship Id="rId28" Type="http://schemas.openxmlformats.org/officeDocument/2006/relationships/slideLayout" Target="../slideLayouts/slideLayout173.xml"/><Relationship Id="rId36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55.xml"/><Relationship Id="rId19" Type="http://schemas.openxmlformats.org/officeDocument/2006/relationships/slideLayout" Target="../slideLayouts/slideLayout164.xml"/><Relationship Id="rId31" Type="http://schemas.openxmlformats.org/officeDocument/2006/relationships/slideLayout" Target="../slideLayouts/slideLayout176.xml"/><Relationship Id="rId44" Type="http://schemas.openxmlformats.org/officeDocument/2006/relationships/theme" Target="../theme/theme5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Relationship Id="rId14" Type="http://schemas.openxmlformats.org/officeDocument/2006/relationships/slideLayout" Target="../slideLayouts/slideLayout159.xml"/><Relationship Id="rId22" Type="http://schemas.openxmlformats.org/officeDocument/2006/relationships/slideLayout" Target="../slideLayouts/slideLayout167.xml"/><Relationship Id="rId27" Type="http://schemas.openxmlformats.org/officeDocument/2006/relationships/slideLayout" Target="../slideLayouts/slideLayout172.xml"/><Relationship Id="rId30" Type="http://schemas.openxmlformats.org/officeDocument/2006/relationships/slideLayout" Target="../slideLayouts/slideLayout175.xml"/><Relationship Id="rId35" Type="http://schemas.openxmlformats.org/officeDocument/2006/relationships/slideLayout" Target="../slideLayouts/slideLayout180.xml"/><Relationship Id="rId43" Type="http://schemas.openxmlformats.org/officeDocument/2006/relationships/slideLayout" Target="../slideLayouts/slideLayout188.xml"/><Relationship Id="rId8" Type="http://schemas.openxmlformats.org/officeDocument/2006/relationships/slideLayout" Target="../slideLayouts/slideLayout153.xml"/><Relationship Id="rId3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57.xml"/><Relationship Id="rId17" Type="http://schemas.openxmlformats.org/officeDocument/2006/relationships/slideLayout" Target="../slideLayouts/slideLayout162.xml"/><Relationship Id="rId25" Type="http://schemas.openxmlformats.org/officeDocument/2006/relationships/slideLayout" Target="../slideLayouts/slideLayout170.xml"/><Relationship Id="rId33" Type="http://schemas.openxmlformats.org/officeDocument/2006/relationships/slideLayout" Target="../slideLayouts/slideLayout178.xml"/><Relationship Id="rId38" Type="http://schemas.openxmlformats.org/officeDocument/2006/relationships/slideLayout" Target="../slideLayouts/slideLayout183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1.xml"/><Relationship Id="rId18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14.xml"/><Relationship Id="rId39" Type="http://schemas.openxmlformats.org/officeDocument/2006/relationships/slideLayout" Target="../slideLayouts/slideLayout227.xml"/><Relationship Id="rId21" Type="http://schemas.openxmlformats.org/officeDocument/2006/relationships/slideLayout" Target="../slideLayouts/slideLayout209.xml"/><Relationship Id="rId34" Type="http://schemas.openxmlformats.org/officeDocument/2006/relationships/slideLayout" Target="../slideLayouts/slideLayout222.xml"/><Relationship Id="rId42" Type="http://schemas.openxmlformats.org/officeDocument/2006/relationships/slideLayout" Target="../slideLayouts/slideLayout230.xml"/><Relationship Id="rId7" Type="http://schemas.openxmlformats.org/officeDocument/2006/relationships/slideLayout" Target="../slideLayouts/slideLayout195.xml"/><Relationship Id="rId2" Type="http://schemas.openxmlformats.org/officeDocument/2006/relationships/slideLayout" Target="../slideLayouts/slideLayout190.xml"/><Relationship Id="rId16" Type="http://schemas.openxmlformats.org/officeDocument/2006/relationships/slideLayout" Target="../slideLayouts/slideLayout204.xml"/><Relationship Id="rId20" Type="http://schemas.openxmlformats.org/officeDocument/2006/relationships/slideLayout" Target="../slideLayouts/slideLayout208.xml"/><Relationship Id="rId29" Type="http://schemas.openxmlformats.org/officeDocument/2006/relationships/slideLayout" Target="../slideLayouts/slideLayout217.xml"/><Relationship Id="rId41" Type="http://schemas.openxmlformats.org/officeDocument/2006/relationships/slideLayout" Target="../slideLayouts/slideLayout229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24" Type="http://schemas.openxmlformats.org/officeDocument/2006/relationships/slideLayout" Target="../slideLayouts/slideLayout212.xml"/><Relationship Id="rId32" Type="http://schemas.openxmlformats.org/officeDocument/2006/relationships/slideLayout" Target="../slideLayouts/slideLayout220.xml"/><Relationship Id="rId37" Type="http://schemas.openxmlformats.org/officeDocument/2006/relationships/slideLayout" Target="../slideLayouts/slideLayout225.xml"/><Relationship Id="rId40" Type="http://schemas.openxmlformats.org/officeDocument/2006/relationships/slideLayout" Target="../slideLayouts/slideLayout228.xml"/><Relationship Id="rId5" Type="http://schemas.openxmlformats.org/officeDocument/2006/relationships/slideLayout" Target="../slideLayouts/slideLayout193.xml"/><Relationship Id="rId15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11.xml"/><Relationship Id="rId28" Type="http://schemas.openxmlformats.org/officeDocument/2006/relationships/slideLayout" Target="../slideLayouts/slideLayout216.xml"/><Relationship Id="rId36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198.xml"/><Relationship Id="rId19" Type="http://schemas.openxmlformats.org/officeDocument/2006/relationships/slideLayout" Target="../slideLayouts/slideLayout207.xml"/><Relationship Id="rId31" Type="http://schemas.openxmlformats.org/officeDocument/2006/relationships/slideLayout" Target="../slideLayouts/slideLayout219.xml"/><Relationship Id="rId44" Type="http://schemas.openxmlformats.org/officeDocument/2006/relationships/theme" Target="../theme/theme6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Relationship Id="rId14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10.xml"/><Relationship Id="rId27" Type="http://schemas.openxmlformats.org/officeDocument/2006/relationships/slideLayout" Target="../slideLayouts/slideLayout215.xml"/><Relationship Id="rId30" Type="http://schemas.openxmlformats.org/officeDocument/2006/relationships/slideLayout" Target="../slideLayouts/slideLayout218.xml"/><Relationship Id="rId35" Type="http://schemas.openxmlformats.org/officeDocument/2006/relationships/slideLayout" Target="../slideLayouts/slideLayout223.xml"/><Relationship Id="rId43" Type="http://schemas.openxmlformats.org/officeDocument/2006/relationships/slideLayout" Target="../slideLayouts/slideLayout231.xml"/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12" Type="http://schemas.openxmlformats.org/officeDocument/2006/relationships/slideLayout" Target="../slideLayouts/slideLayout200.xml"/><Relationship Id="rId17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13.xml"/><Relationship Id="rId33" Type="http://schemas.openxmlformats.org/officeDocument/2006/relationships/slideLayout" Target="../slideLayouts/slideLayout221.xml"/><Relationship Id="rId38" Type="http://schemas.openxmlformats.org/officeDocument/2006/relationships/slideLayout" Target="../slideLayouts/slideLayout226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249.xml"/><Relationship Id="rId26" Type="http://schemas.openxmlformats.org/officeDocument/2006/relationships/slideLayout" Target="../slideLayouts/slideLayout257.xml"/><Relationship Id="rId39" Type="http://schemas.openxmlformats.org/officeDocument/2006/relationships/slideLayout" Target="../slideLayouts/slideLayout270.xml"/><Relationship Id="rId21" Type="http://schemas.openxmlformats.org/officeDocument/2006/relationships/slideLayout" Target="../slideLayouts/slideLayout252.xml"/><Relationship Id="rId34" Type="http://schemas.openxmlformats.org/officeDocument/2006/relationships/slideLayout" Target="../slideLayouts/slideLayout265.xml"/><Relationship Id="rId42" Type="http://schemas.openxmlformats.org/officeDocument/2006/relationships/slideLayout" Target="../slideLayouts/slideLayout273.xml"/><Relationship Id="rId7" Type="http://schemas.openxmlformats.org/officeDocument/2006/relationships/slideLayout" Target="../slideLayouts/slideLayout238.xml"/><Relationship Id="rId2" Type="http://schemas.openxmlformats.org/officeDocument/2006/relationships/slideLayout" Target="../slideLayouts/slideLayout233.xml"/><Relationship Id="rId16" Type="http://schemas.openxmlformats.org/officeDocument/2006/relationships/slideLayout" Target="../slideLayouts/slideLayout247.xml"/><Relationship Id="rId20" Type="http://schemas.openxmlformats.org/officeDocument/2006/relationships/slideLayout" Target="../slideLayouts/slideLayout251.xml"/><Relationship Id="rId29" Type="http://schemas.openxmlformats.org/officeDocument/2006/relationships/slideLayout" Target="../slideLayouts/slideLayout260.xml"/><Relationship Id="rId41" Type="http://schemas.openxmlformats.org/officeDocument/2006/relationships/slideLayout" Target="../slideLayouts/slideLayout272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24" Type="http://schemas.openxmlformats.org/officeDocument/2006/relationships/slideLayout" Target="../slideLayouts/slideLayout255.xml"/><Relationship Id="rId32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268.xml"/><Relationship Id="rId40" Type="http://schemas.openxmlformats.org/officeDocument/2006/relationships/slideLayout" Target="../slideLayouts/slideLayout271.xml"/><Relationship Id="rId5" Type="http://schemas.openxmlformats.org/officeDocument/2006/relationships/slideLayout" Target="../slideLayouts/slideLayout236.xml"/><Relationship Id="rId15" Type="http://schemas.openxmlformats.org/officeDocument/2006/relationships/slideLayout" Target="../slideLayouts/slideLayout246.xml"/><Relationship Id="rId23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59.xml"/><Relationship Id="rId36" Type="http://schemas.openxmlformats.org/officeDocument/2006/relationships/slideLayout" Target="../slideLayouts/slideLayout267.xml"/><Relationship Id="rId10" Type="http://schemas.openxmlformats.org/officeDocument/2006/relationships/slideLayout" Target="../slideLayouts/slideLayout241.xml"/><Relationship Id="rId19" Type="http://schemas.openxmlformats.org/officeDocument/2006/relationships/slideLayout" Target="../slideLayouts/slideLayout250.xml"/><Relationship Id="rId31" Type="http://schemas.openxmlformats.org/officeDocument/2006/relationships/slideLayout" Target="../slideLayouts/slideLayout262.xml"/><Relationship Id="rId44" Type="http://schemas.openxmlformats.org/officeDocument/2006/relationships/theme" Target="../theme/theme7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245.xml"/><Relationship Id="rId22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58.xml"/><Relationship Id="rId30" Type="http://schemas.openxmlformats.org/officeDocument/2006/relationships/slideLayout" Target="../slideLayouts/slideLayout261.xml"/><Relationship Id="rId35" Type="http://schemas.openxmlformats.org/officeDocument/2006/relationships/slideLayout" Target="../slideLayouts/slideLayout266.xml"/><Relationship Id="rId43" Type="http://schemas.openxmlformats.org/officeDocument/2006/relationships/slideLayout" Target="../slideLayouts/slideLayout274.xml"/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12" Type="http://schemas.openxmlformats.org/officeDocument/2006/relationships/slideLayout" Target="../slideLayouts/slideLayout243.xml"/><Relationship Id="rId17" Type="http://schemas.openxmlformats.org/officeDocument/2006/relationships/slideLayout" Target="../slideLayouts/slideLayout248.xml"/><Relationship Id="rId25" Type="http://schemas.openxmlformats.org/officeDocument/2006/relationships/slideLayout" Target="../slideLayouts/slideLayout256.xml"/><Relationship Id="rId33" Type="http://schemas.openxmlformats.org/officeDocument/2006/relationships/slideLayout" Target="../slideLayouts/slideLayout264.xml"/><Relationship Id="rId38" Type="http://schemas.openxmlformats.org/officeDocument/2006/relationships/slideLayout" Target="../slideLayouts/slideLayout2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.xml"/><Relationship Id="rId3" Type="http://schemas.openxmlformats.org/officeDocument/2006/relationships/slideLayout" Target="../slideLayouts/slideLayout277.xml"/><Relationship Id="rId7" Type="http://schemas.openxmlformats.org/officeDocument/2006/relationships/slideLayout" Target="../slideLayouts/slideLayout281.xml"/><Relationship Id="rId2" Type="http://schemas.openxmlformats.org/officeDocument/2006/relationships/slideLayout" Target="../slideLayouts/slideLayout276.xml"/><Relationship Id="rId1" Type="http://schemas.openxmlformats.org/officeDocument/2006/relationships/slideLayout" Target="../slideLayouts/slideLayout275.xml"/><Relationship Id="rId6" Type="http://schemas.openxmlformats.org/officeDocument/2006/relationships/slideLayout" Target="../slideLayouts/slideLayout280.xml"/><Relationship Id="rId11" Type="http://schemas.openxmlformats.org/officeDocument/2006/relationships/theme" Target="../theme/theme8.xml"/><Relationship Id="rId5" Type="http://schemas.openxmlformats.org/officeDocument/2006/relationships/slideLayout" Target="../slideLayouts/slideLayout279.xml"/><Relationship Id="rId10" Type="http://schemas.openxmlformats.org/officeDocument/2006/relationships/slideLayout" Target="../slideLayouts/slideLayout284.xml"/><Relationship Id="rId4" Type="http://schemas.openxmlformats.org/officeDocument/2006/relationships/slideLayout" Target="../slideLayouts/slideLayout278.xml"/><Relationship Id="rId9" Type="http://schemas.openxmlformats.org/officeDocument/2006/relationships/slideLayout" Target="../slideLayouts/slideLayout2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2D93D09E-1D6C-403A-B170-881AE931EF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D83F52B-3568-4DFE-9540-208D1F0905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570701CE-96C1-4F41-85A2-B8C743CAB35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13EE67-9732-46DB-A67E-B1742D923138}" type="datetimeFigureOut">
              <a:rPr lang="en-GB" smtClean="0"/>
              <a:t>09/10/2023</a:t>
            </a:fld>
            <a:endParaRPr lang="en-GB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9E489052-A9B7-429C-9BCF-66FE7AA636D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6EC28CF4-4FD9-4BC4-AD10-08949A68EB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B6931A-CCE9-4EB9-89CF-6284A165859A}" type="slidenum">
              <a:rPr lang="en-GB" smtClean="0"/>
              <a:t>‹nr.›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703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chemeClr val="tx1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chemeClr val="tx1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52475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936" r:id="rId44"/>
    <p:sldLayoutId id="2147483937" r:id="rId45"/>
    <p:sldLayoutId id="2147483938" r:id="rId46"/>
    <p:sldLayoutId id="2147483939" r:id="rId4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nl-NL" dirty="0">
              <a:solidFill>
                <a:schemeClr val="tx2"/>
              </a:solidFill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8882166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  <p:sldLayoutId id="2147483719" r:id="rId13"/>
    <p:sldLayoutId id="2147483720" r:id="rId14"/>
    <p:sldLayoutId id="2147483721" r:id="rId15"/>
    <p:sldLayoutId id="2147483722" r:id="rId16"/>
    <p:sldLayoutId id="2147483723" r:id="rId17"/>
    <p:sldLayoutId id="2147483724" r:id="rId18"/>
    <p:sldLayoutId id="2147483725" r:id="rId19"/>
    <p:sldLayoutId id="2147483726" r:id="rId20"/>
    <p:sldLayoutId id="2147483727" r:id="rId21"/>
    <p:sldLayoutId id="2147483728" r:id="rId22"/>
    <p:sldLayoutId id="2147483729" r:id="rId23"/>
    <p:sldLayoutId id="2147483730" r:id="rId24"/>
    <p:sldLayoutId id="2147483731" r:id="rId25"/>
    <p:sldLayoutId id="2147483732" r:id="rId26"/>
    <p:sldLayoutId id="2147483733" r:id="rId27"/>
    <p:sldLayoutId id="2147483734" r:id="rId28"/>
    <p:sldLayoutId id="2147483735" r:id="rId29"/>
    <p:sldLayoutId id="2147483736" r:id="rId30"/>
    <p:sldLayoutId id="2147483737" r:id="rId31"/>
    <p:sldLayoutId id="2147483738" r:id="rId32"/>
    <p:sldLayoutId id="2147483739" r:id="rId33"/>
    <p:sldLayoutId id="2147483740" r:id="rId34"/>
    <p:sldLayoutId id="2147483741" r:id="rId35"/>
    <p:sldLayoutId id="2147483742" r:id="rId36"/>
    <p:sldLayoutId id="2147483743" r:id="rId37"/>
    <p:sldLayoutId id="2147483744" r:id="rId38"/>
    <p:sldLayoutId id="2147483745" r:id="rId39"/>
    <p:sldLayoutId id="2147483746" r:id="rId40"/>
    <p:sldLayoutId id="2147483747" r:id="rId41"/>
    <p:sldLayoutId id="2147483748" r:id="rId42"/>
    <p:sldLayoutId id="2147483940" r:id="rId43"/>
    <p:sldLayoutId id="2147483941" r:id="rId4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dt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83074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  <p:sldLayoutId id="2147483773" r:id="rId24"/>
    <p:sldLayoutId id="2147483774" r:id="rId25"/>
    <p:sldLayoutId id="2147483775" r:id="rId26"/>
    <p:sldLayoutId id="2147483776" r:id="rId27"/>
    <p:sldLayoutId id="2147483777" r:id="rId28"/>
    <p:sldLayoutId id="2147483778" r:id="rId29"/>
    <p:sldLayoutId id="2147483779" r:id="rId30"/>
    <p:sldLayoutId id="2147483780" r:id="rId31"/>
    <p:sldLayoutId id="2147483781" r:id="rId32"/>
    <p:sldLayoutId id="2147483782" r:id="rId33"/>
    <p:sldLayoutId id="2147483783" r:id="rId34"/>
    <p:sldLayoutId id="2147483784" r:id="rId35"/>
    <p:sldLayoutId id="2147483785" r:id="rId36"/>
    <p:sldLayoutId id="2147483786" r:id="rId37"/>
    <p:sldLayoutId id="2147483787" r:id="rId38"/>
    <p:sldLayoutId id="2147483788" r:id="rId39"/>
    <p:sldLayoutId id="2147483789" r:id="rId40"/>
    <p:sldLayoutId id="2147483790" r:id="rId41"/>
    <p:sldLayoutId id="2147483791" r:id="rId42"/>
    <p:sldLayoutId id="2147483792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71406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  <p:sldLayoutId id="2147483808" r:id="rId15"/>
    <p:sldLayoutId id="2147483809" r:id="rId16"/>
    <p:sldLayoutId id="2147483810" r:id="rId17"/>
    <p:sldLayoutId id="2147483811" r:id="rId18"/>
    <p:sldLayoutId id="2147483812" r:id="rId19"/>
    <p:sldLayoutId id="2147483813" r:id="rId20"/>
    <p:sldLayoutId id="2147483814" r:id="rId21"/>
    <p:sldLayoutId id="2147483815" r:id="rId22"/>
    <p:sldLayoutId id="2147483816" r:id="rId23"/>
    <p:sldLayoutId id="2147483817" r:id="rId24"/>
    <p:sldLayoutId id="2147483818" r:id="rId25"/>
    <p:sldLayoutId id="2147483819" r:id="rId26"/>
    <p:sldLayoutId id="2147483820" r:id="rId27"/>
    <p:sldLayoutId id="2147483821" r:id="rId28"/>
    <p:sldLayoutId id="2147483822" r:id="rId29"/>
    <p:sldLayoutId id="2147483823" r:id="rId30"/>
    <p:sldLayoutId id="2147483824" r:id="rId31"/>
    <p:sldLayoutId id="2147483825" r:id="rId32"/>
    <p:sldLayoutId id="2147483826" r:id="rId33"/>
    <p:sldLayoutId id="2147483827" r:id="rId34"/>
    <p:sldLayoutId id="2147483828" r:id="rId35"/>
    <p:sldLayoutId id="2147483829" r:id="rId36"/>
    <p:sldLayoutId id="2147483830" r:id="rId37"/>
    <p:sldLayoutId id="2147483831" r:id="rId38"/>
    <p:sldLayoutId id="2147483832" r:id="rId39"/>
    <p:sldLayoutId id="2147483833" r:id="rId40"/>
    <p:sldLayoutId id="2147483834" r:id="rId41"/>
    <p:sldLayoutId id="2147483835" r:id="rId42"/>
    <p:sldLayoutId id="2147483836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4487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  <p:sldLayoutId id="2147483850" r:id="rId13"/>
    <p:sldLayoutId id="2147483851" r:id="rId14"/>
    <p:sldLayoutId id="2147483852" r:id="rId15"/>
    <p:sldLayoutId id="2147483853" r:id="rId16"/>
    <p:sldLayoutId id="2147483854" r:id="rId17"/>
    <p:sldLayoutId id="2147483855" r:id="rId18"/>
    <p:sldLayoutId id="2147483856" r:id="rId19"/>
    <p:sldLayoutId id="2147483857" r:id="rId20"/>
    <p:sldLayoutId id="2147483858" r:id="rId21"/>
    <p:sldLayoutId id="2147483859" r:id="rId22"/>
    <p:sldLayoutId id="2147483860" r:id="rId23"/>
    <p:sldLayoutId id="2147483861" r:id="rId24"/>
    <p:sldLayoutId id="2147483862" r:id="rId25"/>
    <p:sldLayoutId id="2147483863" r:id="rId26"/>
    <p:sldLayoutId id="2147483864" r:id="rId27"/>
    <p:sldLayoutId id="2147483865" r:id="rId28"/>
    <p:sldLayoutId id="2147483866" r:id="rId29"/>
    <p:sldLayoutId id="2147483867" r:id="rId30"/>
    <p:sldLayoutId id="2147483868" r:id="rId31"/>
    <p:sldLayoutId id="2147483869" r:id="rId32"/>
    <p:sldLayoutId id="2147483870" r:id="rId33"/>
    <p:sldLayoutId id="2147483871" r:id="rId34"/>
    <p:sldLayoutId id="2147483872" r:id="rId35"/>
    <p:sldLayoutId id="2147483873" r:id="rId36"/>
    <p:sldLayoutId id="2147483874" r:id="rId37"/>
    <p:sldLayoutId id="2147483875" r:id="rId38"/>
    <p:sldLayoutId id="2147483876" r:id="rId39"/>
    <p:sldLayoutId id="2147483877" r:id="rId40"/>
    <p:sldLayoutId id="2147483878" r:id="rId41"/>
    <p:sldLayoutId id="2147483879" r:id="rId42"/>
    <p:sldLayoutId id="2147483880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/>
              <a:t>Titel</a:t>
            </a:r>
            <a:br>
              <a:rPr lang="nl-NL"/>
            </a:br>
            <a:r>
              <a:rPr lang="nl-NL"/>
              <a:t>max. 2 regels</a:t>
            </a:r>
            <a:endParaRPr lang="nl-NL" dirty="0"/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/>
              <a:t>Bullet</a:t>
            </a:r>
          </a:p>
          <a:p>
            <a:pPr lvl="1"/>
            <a:r>
              <a:rPr lang="nl-NL"/>
              <a:t>Sub-bullet</a:t>
            </a:r>
          </a:p>
          <a:p>
            <a:pPr lvl="2"/>
            <a:r>
              <a:rPr lang="nl-NL"/>
              <a:t>Platte tekst</a:t>
            </a:r>
          </a:p>
          <a:p>
            <a:pPr lvl="2"/>
            <a:endParaRPr lang="nl-NL"/>
          </a:p>
          <a:p>
            <a:pPr lvl="3"/>
            <a:r>
              <a:rPr lang="nl-NL"/>
              <a:t>Titel / quote</a:t>
            </a:r>
          </a:p>
          <a:p>
            <a:pPr lvl="4"/>
            <a:r>
              <a:rPr lang="nl-NL"/>
              <a:t>Subtitel</a:t>
            </a:r>
          </a:p>
          <a:p>
            <a:pPr lvl="4"/>
            <a:endParaRPr lang="nl-NL"/>
          </a:p>
          <a:p>
            <a:pPr lvl="5"/>
            <a:r>
              <a:rPr lang="nl-NL"/>
              <a:t>Kop</a:t>
            </a:r>
          </a:p>
          <a:p>
            <a:pPr lvl="6"/>
            <a:r>
              <a:rPr lang="nl-NL"/>
              <a:t>Numerieke bullet</a:t>
            </a:r>
          </a:p>
          <a:p>
            <a:pPr lvl="7"/>
            <a:r>
              <a:rPr lang="nl-NL"/>
              <a:t>Alfabetische bullet</a:t>
            </a:r>
          </a:p>
          <a:p>
            <a:pPr lvl="7"/>
            <a:endParaRPr lang="nl-NL"/>
          </a:p>
          <a:p>
            <a:pPr lvl="8"/>
            <a:r>
              <a:rPr lang="nl-NL"/>
              <a:t>*Bronvermelding</a:t>
            </a: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9121923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2" r:id="rId1"/>
    <p:sldLayoutId id="2147483883" r:id="rId2"/>
    <p:sldLayoutId id="2147483884" r:id="rId3"/>
    <p:sldLayoutId id="2147483885" r:id="rId4"/>
    <p:sldLayoutId id="2147483886" r:id="rId5"/>
    <p:sldLayoutId id="2147483887" r:id="rId6"/>
    <p:sldLayoutId id="2147483888" r:id="rId7"/>
    <p:sldLayoutId id="2147483889" r:id="rId8"/>
    <p:sldLayoutId id="2147483890" r:id="rId9"/>
    <p:sldLayoutId id="2147483891" r:id="rId10"/>
    <p:sldLayoutId id="2147483892" r:id="rId11"/>
    <p:sldLayoutId id="2147483893" r:id="rId12"/>
    <p:sldLayoutId id="2147483894" r:id="rId13"/>
    <p:sldLayoutId id="2147483895" r:id="rId14"/>
    <p:sldLayoutId id="2147483896" r:id="rId15"/>
    <p:sldLayoutId id="2147483897" r:id="rId16"/>
    <p:sldLayoutId id="2147483898" r:id="rId17"/>
    <p:sldLayoutId id="2147483899" r:id="rId18"/>
    <p:sldLayoutId id="2147483900" r:id="rId19"/>
    <p:sldLayoutId id="2147483901" r:id="rId20"/>
    <p:sldLayoutId id="2147483902" r:id="rId21"/>
    <p:sldLayoutId id="2147483903" r:id="rId22"/>
    <p:sldLayoutId id="2147483904" r:id="rId23"/>
    <p:sldLayoutId id="2147483905" r:id="rId24"/>
    <p:sldLayoutId id="2147483906" r:id="rId25"/>
    <p:sldLayoutId id="2147483907" r:id="rId26"/>
    <p:sldLayoutId id="2147483908" r:id="rId27"/>
    <p:sldLayoutId id="2147483909" r:id="rId28"/>
    <p:sldLayoutId id="2147483910" r:id="rId29"/>
    <p:sldLayoutId id="2147483911" r:id="rId30"/>
    <p:sldLayoutId id="2147483912" r:id="rId31"/>
    <p:sldLayoutId id="2147483913" r:id="rId32"/>
    <p:sldLayoutId id="2147483914" r:id="rId33"/>
    <p:sldLayoutId id="2147483915" r:id="rId34"/>
    <p:sldLayoutId id="2147483916" r:id="rId35"/>
    <p:sldLayoutId id="2147483917" r:id="rId36"/>
    <p:sldLayoutId id="2147483918" r:id="rId37"/>
    <p:sldLayoutId id="2147483919" r:id="rId38"/>
    <p:sldLayoutId id="2147483920" r:id="rId39"/>
    <p:sldLayoutId id="2147483921" r:id="rId40"/>
    <p:sldLayoutId id="2147483922" r:id="rId41"/>
    <p:sldLayoutId id="2147483923" r:id="rId42"/>
    <p:sldLayoutId id="2147483924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  <a:endParaRPr lang="nl-NL" sz="1000" b="0" cap="all" spc="50" baseline="0" dirty="0">
              <a:solidFill>
                <a:sysClr val="windowText" lastClr="00000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/>
                <a:t> </a:t>
              </a:r>
              <a:endParaRPr lang="nl-NL" sz="600" noProof="0" dirty="0"/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E982AF05-F5DE-40A4-AEFC-A619348C7D04}" type="datetime1">
              <a:rPr lang="nl-NL" smtClean="0"/>
              <a:pPr/>
              <a:t>09-10-23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4045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2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2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1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2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4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1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1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Relationship Id="rId9" Type="http://schemas.openxmlformats.org/officeDocument/2006/relationships/image" Target="../media/image2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Relationship Id="rId9" Type="http://schemas.openxmlformats.org/officeDocument/2006/relationships/image" Target="../media/image35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4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42.png"/><Relationship Id="rId4" Type="http://schemas.openxmlformats.org/officeDocument/2006/relationships/image" Target="../media/image4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comments" Target="../comments/comment1.xml"/><Relationship Id="rId4" Type="http://schemas.openxmlformats.org/officeDocument/2006/relationships/image" Target="../media/image9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8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Relationship Id="rId9" Type="http://schemas.openxmlformats.org/officeDocument/2006/relationships/image" Target="../media/image49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51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8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Relationship Id="rId9" Type="http://schemas.openxmlformats.org/officeDocument/2006/relationships/image" Target="../media/image53.JP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Relationship Id="rId9" Type="http://schemas.openxmlformats.org/officeDocument/2006/relationships/image" Target="../media/image5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0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57.svg"/><Relationship Id="rId7" Type="http://schemas.openxmlformats.org/officeDocument/2006/relationships/image" Target="../media/image61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00.xml"/><Relationship Id="rId6" Type="http://schemas.openxmlformats.org/officeDocument/2006/relationships/image" Target="../media/image60.png"/><Relationship Id="rId11" Type="http://schemas.openxmlformats.org/officeDocument/2006/relationships/image" Target="../media/image65.svg"/><Relationship Id="rId5" Type="http://schemas.openxmlformats.org/officeDocument/2006/relationships/image" Target="../media/image59.svg"/><Relationship Id="rId10" Type="http://schemas.openxmlformats.org/officeDocument/2006/relationships/image" Target="../media/image64.png"/><Relationship Id="rId4" Type="http://schemas.openxmlformats.org/officeDocument/2006/relationships/image" Target="../media/image58.png"/><Relationship Id="rId9" Type="http://schemas.openxmlformats.org/officeDocument/2006/relationships/image" Target="../media/image63.sv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344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b="0" dirty="0" err="1">
                <a:solidFill>
                  <a:schemeClr val="accent2"/>
                </a:solidFill>
              </a:rPr>
              <a:t>dynamic</a:t>
            </a:r>
            <a:r>
              <a:rPr lang="nl-NL" b="0" dirty="0">
                <a:solidFill>
                  <a:schemeClr val="accent2"/>
                </a:solidFill>
              </a:rPr>
              <a:t> and </a:t>
            </a:r>
            <a:r>
              <a:rPr lang="nl-NL" b="0" dirty="0" err="1">
                <a:solidFill>
                  <a:schemeClr val="accent2"/>
                </a:solidFill>
              </a:rPr>
              <a:t>future-oriented</a:t>
            </a:r>
            <a:r>
              <a:rPr lang="nl-NL" b="0" dirty="0">
                <a:solidFill>
                  <a:schemeClr val="accent2"/>
                </a:solidFill>
              </a:rPr>
              <a:t> </a:t>
            </a:r>
            <a:endParaRPr b="0"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4" y="2665415"/>
            <a:ext cx="3969098" cy="4344987"/>
          </a:xfrm>
        </p:spPr>
        <p:txBody>
          <a:bodyPr/>
          <a:lstStyle/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helps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develop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skills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required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current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future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job market. 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stimulate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think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further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assumptions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perspectives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search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new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solutions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and discover different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insights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3" name="Tijdelijke aanduiding voor afbeelding 12" descr="Afbeelding met buiten, gebouw, grond, trottoir&#10;&#10;Automatisch gegenereerde beschrijving">
            <a:extLst>
              <a:ext uri="{FF2B5EF4-FFF2-40B4-BE49-F238E27FC236}">
                <a16:creationId xmlns:a16="http://schemas.microsoft.com/office/drawing/2014/main" id="{5FC294B2-2673-2144-B70F-44373B12B0B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1" r="7661"/>
          <a:stretch>
            <a:fillRect/>
          </a:stretch>
        </p:blipFill>
        <p:spPr>
          <a:xfrm>
            <a:off x="4214813" y="0"/>
            <a:ext cx="8709025" cy="6858000"/>
          </a:xfrm>
        </p:spPr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43B535A3-57CC-C84B-8D85-9AB8390E194E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12128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dirty="0" err="1">
                <a:solidFill>
                  <a:schemeClr val="accent2"/>
                </a:solidFill>
              </a:rPr>
              <a:t>dynamic</a:t>
            </a:r>
            <a:r>
              <a:rPr lang="nl-NL" dirty="0">
                <a:solidFill>
                  <a:schemeClr val="accent2"/>
                </a:solidFill>
              </a:rPr>
              <a:t> and </a:t>
            </a:r>
            <a:r>
              <a:rPr lang="nl-NL" dirty="0" err="1">
                <a:solidFill>
                  <a:schemeClr val="accent2"/>
                </a:solidFill>
              </a:rPr>
              <a:t>future-oriented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4" y="2513013"/>
            <a:ext cx="2569584" cy="4344987"/>
          </a:xfrm>
        </p:spPr>
        <p:txBody>
          <a:bodyPr/>
          <a:lstStyle/>
          <a:p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One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example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broad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Liberal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Arts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Sciences Bachelor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at Erasmus University College. It is a small-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scale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intensive,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problem-based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anchored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real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urban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life of Rotterdam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College’s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location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centre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persoon, plafond, binnen, menigte&#10;&#10;Automatisch gegenereerde beschrijving">
            <a:extLst>
              <a:ext uri="{FF2B5EF4-FFF2-40B4-BE49-F238E27FC236}">
                <a16:creationId xmlns:a16="http://schemas.microsoft.com/office/drawing/2014/main" id="{08FE130F-E483-7745-A58D-68A984CCC3D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8" r="14278"/>
          <a:stretch>
            <a:fillRect/>
          </a:stretch>
        </p:blipFill>
        <p:spPr/>
      </p:pic>
      <p:sp>
        <p:nvSpPr>
          <p:cNvPr id="13" name="Rechthoek 12">
            <a:extLst>
              <a:ext uri="{FF2B5EF4-FFF2-40B4-BE49-F238E27FC236}">
                <a16:creationId xmlns:a16="http://schemas.microsoft.com/office/drawing/2014/main" id="{D394C6E6-94D6-7F48-90CB-CB0F44957334}"/>
              </a:ext>
            </a:extLst>
          </p:cNvPr>
          <p:cNvSpPr/>
          <p:nvPr/>
        </p:nvSpPr>
        <p:spPr>
          <a:xfrm>
            <a:off x="534988" y="2209697"/>
            <a:ext cx="4749531" cy="10478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37B8D72E-F5DE-0443-8018-244EDFC1A6A7}"/>
              </a:ext>
            </a:extLst>
          </p:cNvPr>
          <p:cNvSpPr txBox="1"/>
          <p:nvPr/>
        </p:nvSpPr>
        <p:spPr>
          <a:xfrm>
            <a:off x="606238" y="2380737"/>
            <a:ext cx="4440773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Whatever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student’s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background,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age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or goals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may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EUR offers a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wide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range of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educational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make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your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ambitions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happen.</a:t>
            </a:r>
          </a:p>
        </p:txBody>
      </p:sp>
      <p:sp>
        <p:nvSpPr>
          <p:cNvPr id="15" name="Tekstvak 14">
            <a:extLst>
              <a:ext uri="{FF2B5EF4-FFF2-40B4-BE49-F238E27FC236}">
                <a16:creationId xmlns:a16="http://schemas.microsoft.com/office/drawing/2014/main" id="{62911542-7D11-7646-B851-1D99059572AE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16719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dirty="0" err="1">
                <a:solidFill>
                  <a:schemeClr val="accent2"/>
                </a:solidFill>
              </a:rPr>
              <a:t>dynamic</a:t>
            </a:r>
            <a:r>
              <a:rPr lang="nl-NL" dirty="0">
                <a:solidFill>
                  <a:schemeClr val="accent2"/>
                </a:solidFill>
              </a:rPr>
              <a:t> and </a:t>
            </a:r>
            <a:r>
              <a:rPr lang="nl-NL" dirty="0" err="1">
                <a:solidFill>
                  <a:schemeClr val="accent2"/>
                </a:solidFill>
              </a:rPr>
              <a:t>future-oriented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4" y="1077119"/>
            <a:ext cx="2569584" cy="4344987"/>
          </a:xfrm>
        </p:spPr>
        <p:txBody>
          <a:bodyPr/>
          <a:lstStyle/>
          <a:p>
            <a:endParaRPr lang="nl-NL" dirty="0">
              <a:effectLst/>
              <a:latin typeface="Museo Sans" panose="02000000000000000000" pitchFamily="2" charset="77"/>
            </a:endParaRPr>
          </a:p>
          <a:p>
            <a:endParaRPr lang="nl-NL" dirty="0">
              <a:latin typeface="Museo Sans" panose="02000000000000000000" pitchFamily="2" charset="77"/>
            </a:endParaRP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end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spectrum, EUR offers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around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80 executive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professionals,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including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advanced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courses,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post-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experience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masters, master classes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in-company training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Many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corporations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ministries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governmental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bodies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send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staff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these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lifelong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learning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Tijdelijke aanduiding voor afbeelding 8" descr="Afbeelding met persoon, binnen, menigte, vergaderruimte&#10;&#10;Automatisch gegenereerde beschrijving">
            <a:extLst>
              <a:ext uri="{FF2B5EF4-FFF2-40B4-BE49-F238E27FC236}">
                <a16:creationId xmlns:a16="http://schemas.microsoft.com/office/drawing/2014/main" id="{E040FAF0-6FFD-CB4E-83E2-202086EC9CC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1" r="7661"/>
          <a:stretch>
            <a:fillRect/>
          </a:stretch>
        </p:blipFill>
        <p:spPr/>
      </p:pic>
      <p:sp>
        <p:nvSpPr>
          <p:cNvPr id="11" name="Tekstvak 10">
            <a:extLst>
              <a:ext uri="{FF2B5EF4-FFF2-40B4-BE49-F238E27FC236}">
                <a16:creationId xmlns:a16="http://schemas.microsoft.com/office/drawing/2014/main" id="{0E355D41-EDD9-8A44-954C-501BC14670FE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45553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dirty="0" err="1">
                <a:solidFill>
                  <a:schemeClr val="accent2"/>
                </a:solidFill>
              </a:rPr>
              <a:t>dynamic</a:t>
            </a:r>
            <a:r>
              <a:rPr lang="nl-NL" dirty="0">
                <a:solidFill>
                  <a:schemeClr val="accent2"/>
                </a:solidFill>
              </a:rPr>
              <a:t> and </a:t>
            </a:r>
            <a:r>
              <a:rPr lang="nl-NL" dirty="0" err="1">
                <a:solidFill>
                  <a:schemeClr val="accent2"/>
                </a:solidFill>
              </a:rPr>
              <a:t>future-oriented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Tijdelijke aanduiding voor afbeelding 8" descr="Afbeelding met persoon, zitten, binnen, muur&#10;&#10;Automatisch gegenereerde beschrijving">
            <a:extLst>
              <a:ext uri="{FF2B5EF4-FFF2-40B4-BE49-F238E27FC236}">
                <a16:creationId xmlns:a16="http://schemas.microsoft.com/office/drawing/2014/main" id="{62730A54-FD51-6C42-A8E1-F78B5D67B60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0" r="10990"/>
          <a:stretch>
            <a:fillRect/>
          </a:stretch>
        </p:blipFill>
        <p:spPr/>
      </p:pic>
      <p:sp>
        <p:nvSpPr>
          <p:cNvPr id="12" name="Rechthoek 11">
            <a:extLst>
              <a:ext uri="{FF2B5EF4-FFF2-40B4-BE49-F238E27FC236}">
                <a16:creationId xmlns:a16="http://schemas.microsoft.com/office/drawing/2014/main" id="{A4AC58FB-901C-0149-B738-B0706FE00C8B}"/>
              </a:ext>
            </a:extLst>
          </p:cNvPr>
          <p:cNvSpPr/>
          <p:nvPr/>
        </p:nvSpPr>
        <p:spPr>
          <a:xfrm>
            <a:off x="547484" y="2352492"/>
            <a:ext cx="6019571" cy="8702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37B8D72E-F5DE-0443-8018-244EDFC1A6A7}"/>
              </a:ext>
            </a:extLst>
          </p:cNvPr>
          <p:cNvSpPr txBox="1"/>
          <p:nvPr/>
        </p:nvSpPr>
        <p:spPr>
          <a:xfrm>
            <a:off x="534988" y="2428237"/>
            <a:ext cx="566393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Internally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own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teaching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staff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stimulated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keep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developing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innovating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creating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synergies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connections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within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Community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Learning &amp;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Innovation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4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FB871960-86E7-9F46-B3F6-4CB3A9871D88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09778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dirty="0" err="1">
                <a:solidFill>
                  <a:schemeClr val="accent2"/>
                </a:solidFill>
              </a:rPr>
              <a:t>dynamic</a:t>
            </a:r>
            <a:r>
              <a:rPr lang="nl-NL" dirty="0">
                <a:solidFill>
                  <a:schemeClr val="accent2"/>
                </a:solidFill>
              </a:rPr>
              <a:t> and </a:t>
            </a:r>
            <a:r>
              <a:rPr lang="nl-NL" dirty="0" err="1">
                <a:solidFill>
                  <a:schemeClr val="accent2"/>
                </a:solidFill>
              </a:rPr>
              <a:t>future-oriented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endParaRPr lang="nl-NL" dirty="0"/>
          </a:p>
        </p:txBody>
      </p:sp>
      <p:sp>
        <p:nvSpPr>
          <p:cNvPr id="2" name="Tijdelijke aanduiding voor tekst 1">
            <a:extLst>
              <a:ext uri="{FF2B5EF4-FFF2-40B4-BE49-F238E27FC236}">
                <a16:creationId xmlns:a16="http://schemas.microsoft.com/office/drawing/2014/main" id="{55E8CCE2-996D-4948-ADEB-7808F0D5F8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624" y="1540424"/>
            <a:ext cx="5950765" cy="4344987"/>
          </a:xfrm>
        </p:spPr>
        <p:txBody>
          <a:bodyPr/>
          <a:lstStyle/>
          <a:p>
            <a:pPr marL="0" indent="0">
              <a:buNone/>
            </a:pP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Internationalisation</a:t>
            </a:r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Internationalisation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one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major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forces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EUR’s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continual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drive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towards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excellence.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reflected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number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English-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taught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accredited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degree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BA &amp; BSc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 &amp; MSc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through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PhD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executive level;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also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increasing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number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joint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300+ prominent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universities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every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region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character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Woudestein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campus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validates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EUR’s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allure: 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attract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staff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representing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more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130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nationalities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ijdelijke aanduiding voor tekst 1">
            <a:extLst>
              <a:ext uri="{FF2B5EF4-FFF2-40B4-BE49-F238E27FC236}">
                <a16:creationId xmlns:a16="http://schemas.microsoft.com/office/drawing/2014/main" id="{E02DBD08-9A9C-43F3-BDFE-5A289A2CD75D}"/>
              </a:ext>
            </a:extLst>
          </p:cNvPr>
          <p:cNvSpPr txBox="1">
            <a:spLocks/>
          </p:cNvSpPr>
          <p:nvPr/>
        </p:nvSpPr>
        <p:spPr>
          <a:xfrm>
            <a:off x="534987" y="4141743"/>
            <a:ext cx="5706247" cy="37045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4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" panose="020F0502020204030204" pitchFamily="34" charset="0"/>
              <a:buNone/>
              <a:tabLst/>
              <a:defRPr/>
            </a:pPr>
            <a:r>
              <a:rPr kumimoji="0" lang="nl-NL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Numbers</a:t>
            </a:r>
            <a:endParaRPr kumimoji="0" lang="nl-NL" sz="1400" b="1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AA1BB142-472B-4616-BE07-952096EB3B12}"/>
              </a:ext>
            </a:extLst>
          </p:cNvPr>
          <p:cNvGrpSpPr/>
          <p:nvPr/>
        </p:nvGrpSpPr>
        <p:grpSpPr>
          <a:xfrm>
            <a:off x="630907" y="4595419"/>
            <a:ext cx="777576" cy="777576"/>
            <a:chOff x="635777" y="4589907"/>
            <a:chExt cx="777576" cy="777576"/>
          </a:xfrm>
        </p:grpSpPr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CB1515F0-9E27-4DB9-9FAD-5000BEDBCFEB}"/>
                </a:ext>
              </a:extLst>
            </p:cNvPr>
            <p:cNvSpPr/>
            <p:nvPr/>
          </p:nvSpPr>
          <p:spPr>
            <a:xfrm>
              <a:off x="635777" y="4589907"/>
              <a:ext cx="777576" cy="77757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44000" rIns="144000" bIns="144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 Light"/>
                <a:ea typeface="+mn-ea"/>
                <a:cs typeface="+mn-cs"/>
              </a:endParaRPr>
            </a:p>
          </p:txBody>
        </p:sp>
        <p:sp>
          <p:nvSpPr>
            <p:cNvPr id="18" name="Gedeeltelijke cirkel 17">
              <a:extLst>
                <a:ext uri="{FF2B5EF4-FFF2-40B4-BE49-F238E27FC236}">
                  <a16:creationId xmlns:a16="http://schemas.microsoft.com/office/drawing/2014/main" id="{734B8FAC-48C2-46D1-82E9-F9E89A448B93}"/>
                </a:ext>
              </a:extLst>
            </p:cNvPr>
            <p:cNvSpPr/>
            <p:nvPr/>
          </p:nvSpPr>
          <p:spPr>
            <a:xfrm>
              <a:off x="635777" y="4589907"/>
              <a:ext cx="777576" cy="777576"/>
            </a:xfrm>
            <a:prstGeom prst="pi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44000" rIns="144000" bIns="144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 Light"/>
                <a:ea typeface="+mn-ea"/>
                <a:cs typeface="+mn-cs"/>
              </a:endParaRP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E2E84D87-3512-4511-9673-0A655E5E6128}"/>
                </a:ext>
              </a:extLst>
            </p:cNvPr>
            <p:cNvSpPr/>
            <p:nvPr/>
          </p:nvSpPr>
          <p:spPr>
            <a:xfrm>
              <a:off x="758931" y="4713061"/>
              <a:ext cx="531269" cy="5312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nl-NL" sz="1200" dirty="0">
                  <a:solidFill>
                    <a:srgbClr val="002328"/>
                  </a:solidFill>
                  <a:latin typeface="Segoe UI"/>
                </a:rPr>
                <a:t>130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1" name="Groep 40">
            <a:extLst>
              <a:ext uri="{FF2B5EF4-FFF2-40B4-BE49-F238E27FC236}">
                <a16:creationId xmlns:a16="http://schemas.microsoft.com/office/drawing/2014/main" id="{11786094-4EDB-44BE-ADBC-64CD5E6BAF67}"/>
              </a:ext>
            </a:extLst>
          </p:cNvPr>
          <p:cNvGrpSpPr/>
          <p:nvPr/>
        </p:nvGrpSpPr>
        <p:grpSpPr>
          <a:xfrm>
            <a:off x="2616784" y="4581439"/>
            <a:ext cx="777576" cy="777576"/>
            <a:chOff x="1731313" y="4589907"/>
            <a:chExt cx="777576" cy="777576"/>
          </a:xfrm>
        </p:grpSpPr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7D7B03B9-6E1A-4780-923E-259BEB7332D9}"/>
                </a:ext>
              </a:extLst>
            </p:cNvPr>
            <p:cNvSpPr/>
            <p:nvPr/>
          </p:nvSpPr>
          <p:spPr>
            <a:xfrm>
              <a:off x="1731313" y="4589907"/>
              <a:ext cx="777576" cy="77757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44000" rIns="144000" bIns="144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 Light"/>
                <a:ea typeface="+mn-ea"/>
                <a:cs typeface="+mn-cs"/>
              </a:endParaRPr>
            </a:p>
          </p:txBody>
        </p:sp>
        <p:sp>
          <p:nvSpPr>
            <p:cNvPr id="24" name="Gedeeltelijke cirkel 23">
              <a:extLst>
                <a:ext uri="{FF2B5EF4-FFF2-40B4-BE49-F238E27FC236}">
                  <a16:creationId xmlns:a16="http://schemas.microsoft.com/office/drawing/2014/main" id="{2C921E7E-77C6-4235-A5F7-EDDDD8385ACE}"/>
                </a:ext>
              </a:extLst>
            </p:cNvPr>
            <p:cNvSpPr/>
            <p:nvPr/>
          </p:nvSpPr>
          <p:spPr>
            <a:xfrm>
              <a:off x="1731313" y="4589907"/>
              <a:ext cx="777576" cy="777576"/>
            </a:xfrm>
            <a:prstGeom prst="pie">
              <a:avLst>
                <a:gd name="adj1" fmla="val 16192134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144000" rIns="144000" bIns="144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 Light"/>
                <a:ea typeface="+mn-ea"/>
                <a:cs typeface="+mn-cs"/>
              </a:endParaRP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76D68332-117A-4B66-A2F4-0782FE964180}"/>
                </a:ext>
              </a:extLst>
            </p:cNvPr>
            <p:cNvSpPr/>
            <p:nvPr/>
          </p:nvSpPr>
          <p:spPr>
            <a:xfrm>
              <a:off x="1854467" y="4713061"/>
              <a:ext cx="531269" cy="5312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nl-NL" sz="1200" dirty="0">
                  <a:solidFill>
                    <a:srgbClr val="002328"/>
                  </a:solidFill>
                  <a:latin typeface="Segoe UI"/>
                </a:rPr>
                <a:t>300+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39" name="Tijdelijke aanduiding voor tekst 1">
            <a:extLst>
              <a:ext uri="{FF2B5EF4-FFF2-40B4-BE49-F238E27FC236}">
                <a16:creationId xmlns:a16="http://schemas.microsoft.com/office/drawing/2014/main" id="{68DE17FC-44F5-4CB6-B3FE-997C631DE759}"/>
              </a:ext>
            </a:extLst>
          </p:cNvPr>
          <p:cNvSpPr txBox="1">
            <a:spLocks/>
          </p:cNvSpPr>
          <p:nvPr/>
        </p:nvSpPr>
        <p:spPr>
          <a:xfrm>
            <a:off x="529260" y="5551800"/>
            <a:ext cx="980870" cy="58363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ct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4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Different </a:t>
            </a:r>
            <a:r>
              <a:rPr kumimoji="0" lang="nl-NL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nationalities</a:t>
            </a:r>
            <a:r>
              <a:rPr kumimoji="0" lang="nl-NL" sz="14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on campus</a:t>
            </a:r>
          </a:p>
        </p:txBody>
      </p:sp>
      <p:sp>
        <p:nvSpPr>
          <p:cNvPr id="47" name="Tijdelijke aanduiding voor tekst 1">
            <a:extLst>
              <a:ext uri="{FF2B5EF4-FFF2-40B4-BE49-F238E27FC236}">
                <a16:creationId xmlns:a16="http://schemas.microsoft.com/office/drawing/2014/main" id="{8D0BDAE4-4216-42B3-82F0-54DD3DD304B6}"/>
              </a:ext>
            </a:extLst>
          </p:cNvPr>
          <p:cNvSpPr txBox="1">
            <a:spLocks/>
          </p:cNvSpPr>
          <p:nvPr/>
        </p:nvSpPr>
        <p:spPr>
          <a:xfrm>
            <a:off x="2515137" y="5542054"/>
            <a:ext cx="980870" cy="58363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ct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dirty="0">
                <a:solidFill>
                  <a:srgbClr val="002328"/>
                </a:solidFill>
                <a:latin typeface="Arial"/>
              </a:rPr>
              <a:t>International</a:t>
            </a:r>
            <a:br>
              <a:rPr lang="nl-NL" dirty="0">
                <a:solidFill>
                  <a:srgbClr val="002328"/>
                </a:solidFill>
                <a:latin typeface="Arial"/>
              </a:rPr>
            </a:br>
            <a:r>
              <a:rPr lang="nl-NL" dirty="0">
                <a:solidFill>
                  <a:srgbClr val="002328"/>
                </a:solidFill>
                <a:latin typeface="Arial"/>
              </a:rPr>
              <a:t>partner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universities</a:t>
            </a:r>
            <a:endParaRPr kumimoji="0" lang="nl-NL" sz="14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2" name="Afbeelding 34">
            <a:extLst>
              <a:ext uri="{FF2B5EF4-FFF2-40B4-BE49-F238E27FC236}">
                <a16:creationId xmlns:a16="http://schemas.microsoft.com/office/drawing/2014/main" id="{DC64F01F-BA45-4B68-ADDE-D41600E8F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36793" y="5742183"/>
            <a:ext cx="286457" cy="286456"/>
          </a:xfrm>
          <a:prstGeom prst="rect">
            <a:avLst/>
          </a:prstGeom>
        </p:spPr>
      </p:pic>
      <p:pic>
        <p:nvPicPr>
          <p:cNvPr id="54" name="Afbeelding 47">
            <a:extLst>
              <a:ext uri="{FF2B5EF4-FFF2-40B4-BE49-F238E27FC236}">
                <a16:creationId xmlns:a16="http://schemas.microsoft.com/office/drawing/2014/main" id="{34CB02F3-18C0-4814-9641-8B526D14CB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84000" y="5742183"/>
            <a:ext cx="286457" cy="286456"/>
          </a:xfrm>
          <a:prstGeom prst="rect">
            <a:avLst/>
          </a:prstGeom>
        </p:spPr>
      </p:pic>
      <p:pic>
        <p:nvPicPr>
          <p:cNvPr id="56" name="Afbeelding 48">
            <a:extLst>
              <a:ext uri="{FF2B5EF4-FFF2-40B4-BE49-F238E27FC236}">
                <a16:creationId xmlns:a16="http://schemas.microsoft.com/office/drawing/2014/main" id="{CA7A733B-FCA9-49DE-B8A1-0CD560700E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31206" y="5742906"/>
            <a:ext cx="286457" cy="286456"/>
          </a:xfrm>
          <a:prstGeom prst="rect">
            <a:avLst/>
          </a:prstGeom>
        </p:spPr>
      </p:pic>
      <p:pic>
        <p:nvPicPr>
          <p:cNvPr id="9" name="Tijdelijke aanduiding voor afbeelding 8" descr="Afbeelding met buiten&#10;&#10;Automatisch gegenereerde beschrijving">
            <a:extLst>
              <a:ext uri="{FF2B5EF4-FFF2-40B4-BE49-F238E27FC236}">
                <a16:creationId xmlns:a16="http://schemas.microsoft.com/office/drawing/2014/main" id="{95D72289-257D-064E-955C-EF019CCBFF1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33" r="21133"/>
          <a:stretch>
            <a:fillRect/>
          </a:stretch>
        </p:blipFill>
        <p:spPr/>
      </p:pic>
      <p:sp>
        <p:nvSpPr>
          <p:cNvPr id="21" name="Tekstvak 20">
            <a:extLst>
              <a:ext uri="{FF2B5EF4-FFF2-40B4-BE49-F238E27FC236}">
                <a16:creationId xmlns:a16="http://schemas.microsoft.com/office/drawing/2014/main" id="{A1837878-FE95-D74E-A7D5-8DC2E63A4EFC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8059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783BDCE6-D8CF-4735-B2F1-EF9DD82A5F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>
                <a:solidFill>
                  <a:schemeClr val="accent2"/>
                </a:solidFill>
              </a:rPr>
              <a:t>Societal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r>
              <a:rPr lang="nl-NL" dirty="0" err="1">
                <a:solidFill>
                  <a:schemeClr val="accent2"/>
                </a:solidFill>
              </a:rPr>
              <a:t>challenges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2F06EB5A-4F6A-40C4-8E35-ED4C5059B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E2AA6D-ACCC-4F28-83F1-6181C42FA686}" type="datetime1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09-10-23</a:t>
            </a:fld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8A9E47D4-719A-4D14-B8F0-24F8C9F9D4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ADAE01E-9326-4175-9DCB-660239EE00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nl-NL" sz="1000" b="1" i="0" u="none" strike="noStrike" kern="1200" cap="none" spc="0" normalizeH="0" baseline="0" noProof="0" smtClean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nl-NL" sz="1000" b="1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2566E5AD-1E25-4B14-B8BE-035ECE1940B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9512" y="2237367"/>
            <a:ext cx="3850902" cy="2706543"/>
          </a:xfrm>
        </p:spPr>
        <p:txBody>
          <a:bodyPr/>
          <a:lstStyle/>
          <a:p>
            <a:pPr lvl="3">
              <a:lnSpc>
                <a:spcPct val="100000"/>
              </a:lnSpc>
            </a:pP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mission is </a:t>
            </a: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create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3">
              <a:lnSpc>
                <a:spcPct val="100000"/>
              </a:lnSpc>
            </a:pP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positive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impact, </a:t>
            </a:r>
          </a:p>
          <a:p>
            <a:pPr lvl="3">
              <a:lnSpc>
                <a:spcPct val="100000"/>
              </a:lnSpc>
            </a:pP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24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Erasmian</a:t>
            </a:r>
            <a:r>
              <a:rPr lang="nl-NL" sz="24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way. </a:t>
            </a:r>
          </a:p>
        </p:txBody>
      </p:sp>
      <p:sp>
        <p:nvSpPr>
          <p:cNvPr id="11" name="Tijdelijke aanduiding voor tekst 8">
            <a:extLst>
              <a:ext uri="{FF2B5EF4-FFF2-40B4-BE49-F238E27FC236}">
                <a16:creationId xmlns:a16="http://schemas.microsoft.com/office/drawing/2014/main" id="{4B261EA2-8CC1-AB45-AD82-141CCFE79C7C}"/>
              </a:ext>
            </a:extLst>
          </p:cNvPr>
          <p:cNvSpPr txBox="1">
            <a:spLocks/>
          </p:cNvSpPr>
          <p:nvPr/>
        </p:nvSpPr>
        <p:spPr>
          <a:xfrm>
            <a:off x="485044" y="3831648"/>
            <a:ext cx="4259839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strive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understand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make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progress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towards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solving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complex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alignment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core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activities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close cooperation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partners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locally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globally</a:t>
            </a:r>
            <a:r>
              <a:rPr lang="nl-NL" b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8" name="Tijdelijke aanduiding voor afbeelding 17">
            <a:extLst>
              <a:ext uri="{FF2B5EF4-FFF2-40B4-BE49-F238E27FC236}">
                <a16:creationId xmlns:a16="http://schemas.microsoft.com/office/drawing/2014/main" id="{3F5CBAC5-8FDD-4E40-9D4D-80CDB8FB12C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43" b="22443"/>
          <a:stretch>
            <a:fillRect/>
          </a:stretch>
        </p:blipFill>
        <p:spPr/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A7F1F19E-413B-6A4E-8992-BEB8D912AB24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618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>
            <a:extLst>
              <a:ext uri="{FF2B5EF4-FFF2-40B4-BE49-F238E27FC236}">
                <a16:creationId xmlns:a16="http://schemas.microsoft.com/office/drawing/2014/main" id="{F9EE8F60-712E-437E-98CE-E9C74D206C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>
                <a:solidFill>
                  <a:schemeClr val="accent2"/>
                </a:solidFill>
              </a:rPr>
              <a:t>Societal</a:t>
            </a:r>
            <a:r>
              <a:rPr lang="nl-NL" dirty="0">
                <a:solidFill>
                  <a:schemeClr val="accent2"/>
                </a:solidFill>
              </a:rPr>
              <a:t> </a:t>
            </a:r>
            <a:r>
              <a:rPr lang="nl-NL" dirty="0" err="1">
                <a:solidFill>
                  <a:schemeClr val="accent2"/>
                </a:solidFill>
              </a:rPr>
              <a:t>challenges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048C2ACF-9470-46CC-BC9B-901865FDB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4" y="1551143"/>
            <a:ext cx="2569584" cy="4344987"/>
          </a:xfrm>
        </p:spPr>
        <p:txBody>
          <a:bodyPr/>
          <a:lstStyle/>
          <a:p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Through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scholars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’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published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research,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educational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environment – Rotterdam, a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demands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innovation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offers a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wealth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real-life data – we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address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questions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such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as: How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we keep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healthcare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system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affordable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What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potential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AI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society,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while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keeping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risks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minimum? How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we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ensure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prosperity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terms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quality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life,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sustainability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inclusive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growth</a:t>
            </a:r>
            <a:r>
              <a:rPr lang="nl-NL" sz="120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? </a:t>
            </a:r>
          </a:p>
          <a:p>
            <a:pPr marL="0" indent="0">
              <a:buNone/>
            </a:pPr>
            <a:endParaRPr lang="nl-NL" sz="120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EUR’s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socially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relevant research is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increasingly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carried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out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interdisciplinary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teams,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often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comprised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scholars</a:t>
            </a:r>
            <a:r>
              <a:rPr lang="nl-NL" sz="12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jdelijke aanduiding voor datum 5">
            <a:extLst>
              <a:ext uri="{FF2B5EF4-FFF2-40B4-BE49-F238E27FC236}">
                <a16:creationId xmlns:a16="http://schemas.microsoft.com/office/drawing/2014/main" id="{3AD91DDF-0F5B-4E5F-8C53-BE7E18D64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FAEE35-1FC4-4987-B33A-7E217266602F}" type="datetime1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09-10-23</a:t>
            </a:fld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7BBA95D-4DFB-4642-B363-8835D36F6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0A8D946A-FC0E-4733-9A84-36FE4F9B37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nl-NL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nl-NL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Tijdelijke aanduiding voor afbeelding 9" descr="Afbeelding met lucht, buiten, stad&#10;&#10;Automatisch gegenereerde beschrijving">
            <a:extLst>
              <a:ext uri="{FF2B5EF4-FFF2-40B4-BE49-F238E27FC236}">
                <a16:creationId xmlns:a16="http://schemas.microsoft.com/office/drawing/2014/main" id="{1A8E7B94-2D6C-C644-B224-D143668634E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8" r="14278"/>
          <a:stretch>
            <a:fillRect/>
          </a:stretch>
        </p:blipFill>
        <p:spPr/>
      </p:pic>
      <p:sp>
        <p:nvSpPr>
          <p:cNvPr id="11" name="Tekstvak 10">
            <a:extLst>
              <a:ext uri="{FF2B5EF4-FFF2-40B4-BE49-F238E27FC236}">
                <a16:creationId xmlns:a16="http://schemas.microsoft.com/office/drawing/2014/main" id="{2DC62211-2928-3D42-96EE-BBA5B10957E4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010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7"/>
            <a:ext cx="5017435" cy="1993689"/>
          </a:xfrm>
        </p:spPr>
        <p:txBody>
          <a:bodyPr/>
          <a:lstStyle/>
          <a:p>
            <a:r>
              <a:rPr lang="nl-NL" sz="34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34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34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  <a:br>
              <a:rPr lang="nl-NL" sz="34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nl-NL" sz="3400" b="1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solidFill>
                <a:schemeClr val="tx1"/>
              </a:solidFill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kstvak 12">
            <a:extLst>
              <a:ext uri="{FF2B5EF4-FFF2-40B4-BE49-F238E27FC236}">
                <a16:creationId xmlns:a16="http://schemas.microsoft.com/office/drawing/2014/main" id="{0D9AFD43-E543-D94C-ABF0-B26F0E8E8682}"/>
              </a:ext>
            </a:extLst>
          </p:cNvPr>
          <p:cNvSpPr txBox="1"/>
          <p:nvPr/>
        </p:nvSpPr>
        <p:spPr>
          <a:xfrm>
            <a:off x="434898" y="1431670"/>
            <a:ext cx="3311912" cy="24622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nl-NL" sz="1400" b="1" dirty="0">
              <a:solidFill>
                <a:schemeClr val="accent5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sz="1400" b="1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Leiden-Delft-Erasmus </a:t>
            </a:r>
            <a:r>
              <a:rPr lang="nl-NL" sz="1400" b="1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Universities</a:t>
            </a:r>
            <a:endParaRPr lang="nl-NL" sz="1400" dirty="0">
              <a:solidFill>
                <a:schemeClr val="accent5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EUR,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together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TU Delft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Leiden University, has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formed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regional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partnership in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strategic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alliance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: Leiden-Delft-Erasmus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Universities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Through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innovative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outstanding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teaching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partners, LDE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contributes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towards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understanding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solving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major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complex issues of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time.</a:t>
            </a:r>
          </a:p>
        </p:txBody>
      </p:sp>
      <p:pic>
        <p:nvPicPr>
          <p:cNvPr id="14" name="Afbeelding 13">
            <a:extLst>
              <a:ext uri="{FF2B5EF4-FFF2-40B4-BE49-F238E27FC236}">
                <a16:creationId xmlns:a16="http://schemas.microsoft.com/office/drawing/2014/main" id="{C3988AF7-3F2B-9E4C-BFBB-83E2F38495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490" y="4278109"/>
            <a:ext cx="3772727" cy="1148221"/>
          </a:xfrm>
          <a:prstGeom prst="rect">
            <a:avLst/>
          </a:prstGeom>
        </p:spPr>
      </p:pic>
      <p:sp>
        <p:nvSpPr>
          <p:cNvPr id="16" name="Tekstvak 15">
            <a:extLst>
              <a:ext uri="{FF2B5EF4-FFF2-40B4-BE49-F238E27FC236}">
                <a16:creationId xmlns:a16="http://schemas.microsoft.com/office/drawing/2014/main" id="{193384F2-FC38-5C44-B04E-EBDDD5082100}"/>
              </a:ext>
            </a:extLst>
          </p:cNvPr>
          <p:cNvSpPr txBox="1"/>
          <p:nvPr/>
        </p:nvSpPr>
        <p:spPr>
          <a:xfrm>
            <a:off x="4513401" y="1633191"/>
            <a:ext cx="3157257" cy="33239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Convergence</a:t>
            </a:r>
            <a:r>
              <a:rPr lang="nl-NL" sz="1400" b="1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EUR, </a:t>
            </a:r>
            <a:br>
              <a:rPr lang="nl-NL" sz="1400" b="1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b="1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MC </a:t>
            </a:r>
            <a:r>
              <a:rPr lang="nl-NL" sz="1400" b="1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b="1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TU Delft</a:t>
            </a:r>
            <a:br>
              <a:rPr lang="nl-NL" sz="1400" b="1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sz="1400" dirty="0">
              <a:solidFill>
                <a:schemeClr val="tx2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urgent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time call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convergence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crossing of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boundaries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between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institutes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disciplines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create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new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perspectives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solutions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For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reason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TU Delft, Erasmus MC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Erasmus University Rotterdam are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joining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forces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Convergence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Within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alliance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we are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working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on a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number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themes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nl-NL" sz="1400" dirty="0" err="1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Resilient</a:t>
            </a:r>
            <a:r>
              <a:rPr lang="nl-NL" sz="1400" dirty="0">
                <a:solidFill>
                  <a:schemeClr val="tx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Delta, Health &amp; Technology, AI &amp; Data.</a:t>
            </a:r>
          </a:p>
          <a:p>
            <a:endParaRPr lang="nl-NL" sz="1400" dirty="0">
              <a:solidFill>
                <a:schemeClr val="tx2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Afbeelding 16">
            <a:extLst>
              <a:ext uri="{FF2B5EF4-FFF2-40B4-BE49-F238E27FC236}">
                <a16:creationId xmlns:a16="http://schemas.microsoft.com/office/drawing/2014/main" id="{35AC6ECC-8860-5F4F-B3FC-9C8471B131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160" y="5033862"/>
            <a:ext cx="2120900" cy="1308100"/>
          </a:xfrm>
          <a:prstGeom prst="rect">
            <a:avLst/>
          </a:prstGeom>
        </p:spPr>
      </p:pic>
      <p:sp>
        <p:nvSpPr>
          <p:cNvPr id="18" name="Tekstvak 17">
            <a:extLst>
              <a:ext uri="{FF2B5EF4-FFF2-40B4-BE49-F238E27FC236}">
                <a16:creationId xmlns:a16="http://schemas.microsoft.com/office/drawing/2014/main" id="{34C946C0-A730-6048-8008-81A61648802D}"/>
              </a:ext>
            </a:extLst>
          </p:cNvPr>
          <p:cNvSpPr txBox="1"/>
          <p:nvPr/>
        </p:nvSpPr>
        <p:spPr>
          <a:xfrm>
            <a:off x="8515700" y="1179200"/>
            <a:ext cx="2970056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b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sz="1400" dirty="0">
              <a:solidFill>
                <a:schemeClr val="accent5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nl-NL" sz="1400" b="1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UNIC</a:t>
            </a:r>
            <a:endParaRPr lang="nl-NL" sz="1400" dirty="0">
              <a:solidFill>
                <a:schemeClr val="accent5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r"/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UNIC is a European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alliance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eight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universities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including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Erasmus University Rotterdam,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 post-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industrial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cities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mission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boost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mobility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inclusion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impact. </a:t>
            </a:r>
            <a:b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Ten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years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now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UNIC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university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staff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will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enjoy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truly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European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learning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teaching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working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dirty="0" err="1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experience</a:t>
            </a:r>
            <a:r>
              <a:rPr lang="nl-NL" sz="1400" dirty="0">
                <a:solidFill>
                  <a:schemeClr val="accent5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19" name="Afbeelding 18" descr="Afbeelding met tekst, tafelgerei, serviesgoed, bord&#10;&#10;Automatisch gegenereerde beschrijving">
            <a:extLst>
              <a:ext uri="{FF2B5EF4-FFF2-40B4-BE49-F238E27FC236}">
                <a16:creationId xmlns:a16="http://schemas.microsoft.com/office/drawing/2014/main" id="{4B9E7A82-22E1-6445-B6EB-B8514B3B29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5721" y="4484198"/>
            <a:ext cx="1485028" cy="611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1457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7"/>
            <a:ext cx="5017435" cy="1993689"/>
          </a:xfrm>
        </p:spPr>
        <p:txBody>
          <a:bodyPr/>
          <a:lstStyle/>
          <a:p>
            <a:r>
              <a:rPr lang="nl-NL" sz="34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Interdisciplinary</a:t>
            </a:r>
            <a:r>
              <a:rPr lang="nl-NL" sz="34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sz="34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34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impact: </a:t>
            </a:r>
            <a:r>
              <a:rPr lang="nl-NL" sz="34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Resilient</a:t>
            </a:r>
            <a:r>
              <a:rPr lang="nl-NL" sz="34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Delta</a:t>
            </a:r>
            <a:br>
              <a:rPr lang="nl-NL" sz="34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nl-NL" sz="3400" b="1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solidFill>
                <a:schemeClr val="tx1"/>
              </a:solidFill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2" name="Afbeelding 34">
            <a:extLst>
              <a:ext uri="{FF2B5EF4-FFF2-40B4-BE49-F238E27FC236}">
                <a16:creationId xmlns:a16="http://schemas.microsoft.com/office/drawing/2014/main" id="{DC64F01F-BA45-4B68-ADDE-D41600E8F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36793" y="5742183"/>
            <a:ext cx="286457" cy="286456"/>
          </a:xfrm>
          <a:prstGeom prst="rect">
            <a:avLst/>
          </a:prstGeom>
        </p:spPr>
      </p:pic>
      <p:pic>
        <p:nvPicPr>
          <p:cNvPr id="54" name="Afbeelding 47">
            <a:extLst>
              <a:ext uri="{FF2B5EF4-FFF2-40B4-BE49-F238E27FC236}">
                <a16:creationId xmlns:a16="http://schemas.microsoft.com/office/drawing/2014/main" id="{34CB02F3-18C0-4814-9641-8B526D14CB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84000" y="5742183"/>
            <a:ext cx="286457" cy="286456"/>
          </a:xfrm>
          <a:prstGeom prst="rect">
            <a:avLst/>
          </a:prstGeom>
        </p:spPr>
      </p:pic>
      <p:pic>
        <p:nvPicPr>
          <p:cNvPr id="56" name="Afbeelding 48">
            <a:extLst>
              <a:ext uri="{FF2B5EF4-FFF2-40B4-BE49-F238E27FC236}">
                <a16:creationId xmlns:a16="http://schemas.microsoft.com/office/drawing/2014/main" id="{CA7A733B-FCA9-49DE-B8A1-0CD560700E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31206" y="5742906"/>
            <a:ext cx="286457" cy="286456"/>
          </a:xfrm>
          <a:prstGeom prst="rect">
            <a:avLst/>
          </a:prstGeom>
        </p:spPr>
      </p:pic>
      <p:pic>
        <p:nvPicPr>
          <p:cNvPr id="10" name="Tijdelijke aanduiding voor afbeelding 9" descr="Afbeelding met buiten, water, rivier, stad&#10;&#10;Automatisch gegenereerde beschrijving">
            <a:extLst>
              <a:ext uri="{FF2B5EF4-FFF2-40B4-BE49-F238E27FC236}">
                <a16:creationId xmlns:a16="http://schemas.microsoft.com/office/drawing/2014/main" id="{88EF9D71-56E9-B04A-A3B8-3C05913E7D9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45" r="25645"/>
          <a:stretch>
            <a:fillRect/>
          </a:stretch>
        </p:blipFill>
        <p:spPr/>
      </p:pic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C881AC2-B9D7-6442-AF44-E6426B4FC712}"/>
              </a:ext>
            </a:extLst>
          </p:cNvPr>
          <p:cNvSpPr txBox="1">
            <a:spLocks/>
          </p:cNvSpPr>
          <p:nvPr/>
        </p:nvSpPr>
        <p:spPr>
          <a:xfrm>
            <a:off x="534987" y="2133334"/>
            <a:ext cx="5017435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Tackling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today’s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such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poverty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inequality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air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pollution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population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density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major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technological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changes,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requires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resilience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Especially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delta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regions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which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are home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more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two-thirds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world’s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largest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are at risk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rising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sea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levels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owing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geographical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location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Within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Resilient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Delta 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inter­disciplinary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way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field, collaborating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design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resilience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solutions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real-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dynamics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living lab,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Rotterdam delta.</a:t>
            </a: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FD9A170D-EE2E-8142-967D-2E5E84AA7C26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890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>
            <a:extLst>
              <a:ext uri="{FF2B5EF4-FFF2-40B4-BE49-F238E27FC236}">
                <a16:creationId xmlns:a16="http://schemas.microsoft.com/office/drawing/2014/main" id="{F9EE8F60-712E-437E-98CE-E9C74D206C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Ever </a:t>
            </a:r>
            <a:r>
              <a:rPr lang="nl-NL" dirty="0" err="1">
                <a:solidFill>
                  <a:schemeClr val="accent2"/>
                </a:solidFill>
              </a:rPr>
              <a:t>changing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048C2ACF-9470-46CC-BC9B-901865FDB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3" y="1551143"/>
            <a:ext cx="4343171" cy="4344987"/>
          </a:xfrm>
        </p:spPr>
        <p:txBody>
          <a:bodyPr/>
          <a:lstStyle/>
          <a:p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Pioneering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hard-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entrepreneurial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no-nonsense: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City of Rotterdam, </a:t>
            </a:r>
            <a:b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modern metropolis built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around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largest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port in Europe. </a:t>
            </a:r>
          </a:p>
          <a:p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Home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citizens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representing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more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170 </a:t>
            </a:r>
            <a:r>
              <a:rPr lang="nl-NL" b="1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nationalities</a:t>
            </a:r>
            <a:r>
              <a:rPr lang="nl-NL" b="1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65,000 </a:t>
            </a:r>
            <a:r>
              <a:rPr lang="nl-NL" b="1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b="1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many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multinational companies, Rotterdam </a:t>
            </a:r>
            <a:b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is a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microcosm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jdelijke aanduiding voor datum 5">
            <a:extLst>
              <a:ext uri="{FF2B5EF4-FFF2-40B4-BE49-F238E27FC236}">
                <a16:creationId xmlns:a16="http://schemas.microsoft.com/office/drawing/2014/main" id="{3AD91DDF-0F5B-4E5F-8C53-BE7E18D642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FAEE35-1FC4-4987-B33A-7E217266602F}" type="datetime1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09-10-23</a:t>
            </a:fld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7BBA95D-4DFB-4642-B363-8835D36F6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0A8D946A-FC0E-4733-9A84-36FE4F9B37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nl-NL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nl-NL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lucht, buiten, weg, fiets&#10;&#10;Automatisch gegenereerde beschrijving">
            <a:extLst>
              <a:ext uri="{FF2B5EF4-FFF2-40B4-BE49-F238E27FC236}">
                <a16:creationId xmlns:a16="http://schemas.microsoft.com/office/drawing/2014/main" id="{1A7ABEA1-B34A-9448-8EB8-011EFD3BB7F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1"/>
          <a:stretch>
            <a:fillRect/>
          </a:stretch>
        </p:blipFill>
        <p:spPr/>
      </p:pic>
      <p:sp>
        <p:nvSpPr>
          <p:cNvPr id="10" name="Tekstvak 9">
            <a:extLst>
              <a:ext uri="{FF2B5EF4-FFF2-40B4-BE49-F238E27FC236}">
                <a16:creationId xmlns:a16="http://schemas.microsoft.com/office/drawing/2014/main" id="{E6D45305-AC0F-E941-992E-F65336137301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Iris van den Broek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4590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1317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Ever </a:t>
            </a:r>
            <a:r>
              <a:rPr lang="nl-NL" dirty="0" err="1">
                <a:solidFill>
                  <a:schemeClr val="accent2"/>
                </a:solidFill>
              </a:rPr>
              <a:t>changing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lucht, buiten&#10;&#10;Automatisch gegenereerde beschrijving">
            <a:extLst>
              <a:ext uri="{FF2B5EF4-FFF2-40B4-BE49-F238E27FC236}">
                <a16:creationId xmlns:a16="http://schemas.microsoft.com/office/drawing/2014/main" id="{843500EB-393C-D64B-8CD3-2CCB3822C1A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82" r="17682"/>
          <a:stretch>
            <a:fillRect/>
          </a:stretch>
        </p:blipFill>
        <p:spPr/>
      </p:pic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E6E3DA6F-D08F-834B-BAC3-05DE08F28C1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3" y="1551143"/>
            <a:ext cx="5017435" cy="4344987"/>
          </a:xfrm>
        </p:spPr>
        <p:txBody>
          <a:bodyPr/>
          <a:lstStyle/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which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has been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flagged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 a ‘must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see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’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New York Times,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Lonely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Planet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Guardian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offers Erasmus University Rotterdam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ideal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laboratory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developing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scientific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knowledge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putting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practice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plays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prominent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role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making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substantial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contributions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health care,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socio-cultural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development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region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range of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activities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expands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greater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Rotterdam area, up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The Hague.</a:t>
            </a:r>
          </a:p>
          <a:p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Together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several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partners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aim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raise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already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-high profile of Rotterdam even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further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helping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attract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highly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businesses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trade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visitors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engaged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citizens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over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The brand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alliance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shared motto ‘Make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happen’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perfectly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reflects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what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stands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puts Rotterdam more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clearly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map.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61FB3ECD-5617-E14E-AB26-423CAC6A92D7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0162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EC89C056-A2D0-B270-EA70-B9972AC956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A6484F41-B583-70AD-ED3C-523D7D422DE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pic>
        <p:nvPicPr>
          <p:cNvPr id="13" name="Tijdelijke aanduiding voor afbeelding 12" descr="Afbeelding met tekst, persoon, binnen, mensen&#10;&#10;Automatisch gegenereerde beschrijving">
            <a:extLst>
              <a:ext uri="{FF2B5EF4-FFF2-40B4-BE49-F238E27FC236}">
                <a16:creationId xmlns:a16="http://schemas.microsoft.com/office/drawing/2014/main" id="{B6455ED0-DAFC-5848-BAD4-8C7190FD4C1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05" r="31398" b="23375"/>
          <a:stretch/>
        </p:blipFill>
        <p:spPr>
          <a:xfrm>
            <a:off x="1" y="0"/>
            <a:ext cx="12453937" cy="6858000"/>
          </a:xfr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DF9E8932-0BE5-4685-B5ED-25090128C9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/>
              <a:t>Rooted</a:t>
            </a:r>
            <a:r>
              <a:rPr lang="nl-NL" dirty="0"/>
              <a:t> in </a:t>
            </a:r>
            <a:r>
              <a:rPr lang="nl-NL" dirty="0" err="1"/>
              <a:t>the</a:t>
            </a:r>
            <a:r>
              <a:rPr lang="nl-NL" dirty="0"/>
              <a:t> Rotterdam </a:t>
            </a:r>
            <a:br>
              <a:rPr lang="nl-NL" dirty="0"/>
            </a:br>
            <a:r>
              <a:rPr lang="nl-NL" dirty="0"/>
              <a:t>community</a:t>
            </a:r>
            <a:br>
              <a:rPr lang="nl-NL" dirty="0"/>
            </a:b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ACDD3643-3A66-408E-9C28-71F8F90B7F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1981CF-282B-4187-81A8-CF763551090B}" type="datetime1">
              <a:rPr lang="nl-NL" smtClean="0"/>
              <a:pPr/>
              <a:t>09-10-23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9EE077FA-436C-48AA-B004-5C82CF2B6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2837AA36-9E0C-4569-9400-0650F7D04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21</a:t>
            </a:fld>
            <a:endParaRPr lang="nl-NL"/>
          </a:p>
        </p:txBody>
      </p:sp>
      <p:sp>
        <p:nvSpPr>
          <p:cNvPr id="36" name="Tijdelijke aanduiding voor tekst 35">
            <a:extLst>
              <a:ext uri="{FF2B5EF4-FFF2-40B4-BE49-F238E27FC236}">
                <a16:creationId xmlns:a16="http://schemas.microsoft.com/office/drawing/2014/main" id="{424A0B0C-500F-0AC1-2AFF-1F3E5C39ADB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0" name="Tijdelijke aanduiding voor tekst 39">
            <a:extLst>
              <a:ext uri="{FF2B5EF4-FFF2-40B4-BE49-F238E27FC236}">
                <a16:creationId xmlns:a16="http://schemas.microsoft.com/office/drawing/2014/main" id="{137EA722-A398-7A78-F2A2-C254E2AA80C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 flipH="1">
            <a:off x="-4315989" y="0"/>
            <a:ext cx="12192000" cy="6858000"/>
          </a:xfrm>
        </p:spPr>
        <p:txBody>
          <a:bodyPr/>
          <a:lstStyle/>
          <a:p>
            <a:endParaRPr lang="nl-NL" dirty="0"/>
          </a:p>
        </p:txBody>
      </p:sp>
      <p:sp>
        <p:nvSpPr>
          <p:cNvPr id="44" name="Titel 6">
            <a:extLst>
              <a:ext uri="{FF2B5EF4-FFF2-40B4-BE49-F238E27FC236}">
                <a16:creationId xmlns:a16="http://schemas.microsoft.com/office/drawing/2014/main" id="{45458EBC-1C28-C706-50DE-7417A9F34AA9}"/>
              </a:ext>
            </a:extLst>
          </p:cNvPr>
          <p:cNvSpPr txBox="1">
            <a:spLocks/>
          </p:cNvSpPr>
          <p:nvPr/>
        </p:nvSpPr>
        <p:spPr>
          <a:xfrm>
            <a:off x="534988" y="719138"/>
            <a:ext cx="3103506" cy="250356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ts val="3200"/>
              </a:lnSpc>
              <a:spcBef>
                <a:spcPct val="0"/>
              </a:spcBef>
              <a:buNone/>
              <a:defRPr sz="3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l-NL" dirty="0" err="1"/>
              <a:t>Rooted</a:t>
            </a:r>
            <a:r>
              <a:rPr lang="nl-NL" dirty="0"/>
              <a:t> in</a:t>
            </a:r>
            <a:br>
              <a:rPr lang="nl-NL" dirty="0"/>
            </a:br>
            <a:r>
              <a:rPr lang="nl-NL" dirty="0" err="1"/>
              <a:t>the</a:t>
            </a:r>
            <a:r>
              <a:rPr lang="nl-NL" dirty="0"/>
              <a:t> Rotterdam </a:t>
            </a:r>
            <a:br>
              <a:rPr lang="nl-NL" dirty="0"/>
            </a:br>
            <a:r>
              <a:rPr lang="nl-NL" dirty="0"/>
              <a:t>community</a:t>
            </a:r>
            <a:br>
              <a:rPr lang="nl-NL" dirty="0"/>
            </a:br>
            <a:endParaRPr lang="nl-NL" dirty="0"/>
          </a:p>
        </p:txBody>
      </p:sp>
      <p:sp>
        <p:nvSpPr>
          <p:cNvPr id="45" name="Tijdelijke aanduiding voor tekst 11">
            <a:extLst>
              <a:ext uri="{FF2B5EF4-FFF2-40B4-BE49-F238E27FC236}">
                <a16:creationId xmlns:a16="http://schemas.microsoft.com/office/drawing/2014/main" id="{D45EEB95-8B4A-06D5-B38B-416383E1C84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34988" y="1968500"/>
            <a:ext cx="4057764" cy="3717925"/>
          </a:xfrm>
        </p:spPr>
        <p:txBody>
          <a:bodyPr/>
          <a:lstStyle/>
          <a:p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In 1913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local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businessmen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leaders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regarded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proper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development of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future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generations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essential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ensuring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Port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City of Rotterdam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would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continue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flourish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year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they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founded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Netherlands School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of Commerce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professional business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br>
              <a:rPr lang="nl-NL" sz="1400" b="1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b="1" i="0" dirty="0">
                <a:latin typeface="Arial" panose="020B0604020202020204" pitchFamily="34" charset="0"/>
                <a:cs typeface="Arial" panose="020B0604020202020204" pitchFamily="34" charset="0"/>
              </a:rPr>
              <a:t>In 1939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private school was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transformed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into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Netherlands School of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Economics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(NEH),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which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gained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worldwide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fame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its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research in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fields of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economics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econometrics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including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first Nobel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Prize</a:t>
            </a:r>
            <a:b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in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Economics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. The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merger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NEH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Medical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Faculty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Rotterdam (1966)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resulted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i="0" dirty="0" err="1">
                <a:latin typeface="Arial" panose="020B0604020202020204" pitchFamily="34" charset="0"/>
                <a:cs typeface="Arial" panose="020B0604020202020204" pitchFamily="34" charset="0"/>
              </a:rPr>
              <a:t>formation</a:t>
            </a:r>
            <a:r>
              <a:rPr lang="nl-NL" sz="1400" i="0" dirty="0">
                <a:latin typeface="Arial" panose="020B0604020202020204" pitchFamily="34" charset="0"/>
                <a:cs typeface="Arial" panose="020B0604020202020204" pitchFamily="34" charset="0"/>
              </a:rPr>
              <a:t> of Erasmus University Rotterdam (1973).</a:t>
            </a:r>
          </a:p>
          <a:p>
            <a:endParaRPr lang="nl-NL" sz="1000" i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02082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0" grpId="0" animBg="1"/>
      <p:bldP spid="44" grpId="0"/>
      <p:bldP spid="4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/>
              <a:t>Facts</a:t>
            </a:r>
            <a:r>
              <a:rPr lang="nl-NL" dirty="0"/>
              <a:t> &amp; </a:t>
            </a:r>
            <a:r>
              <a:rPr lang="nl-NL" dirty="0" err="1"/>
              <a:t>Figures</a:t>
            </a:r>
            <a:br>
              <a:rPr lang="nl-NL" dirty="0"/>
            </a:br>
            <a:r>
              <a:rPr lang="nl-NL" sz="1600" dirty="0" err="1"/>
              <a:t>Origin</a:t>
            </a:r>
            <a:r>
              <a:rPr lang="nl-NL" sz="1600" dirty="0"/>
              <a:t> of </a:t>
            </a:r>
            <a:r>
              <a:rPr lang="nl-NL" sz="1600" dirty="0" err="1"/>
              <a:t>our</a:t>
            </a:r>
            <a:r>
              <a:rPr lang="nl-NL" sz="1600" dirty="0"/>
              <a:t> </a:t>
            </a:r>
            <a:r>
              <a:rPr lang="nl-NL" sz="1600" dirty="0" err="1"/>
              <a:t>foreign</a:t>
            </a:r>
            <a:r>
              <a:rPr lang="nl-NL" sz="1600" dirty="0"/>
              <a:t> </a:t>
            </a:r>
            <a:r>
              <a:rPr lang="nl-NL" sz="1600" dirty="0" err="1"/>
              <a:t>students</a:t>
            </a:r>
            <a:endParaRPr sz="1600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44DC17-639A-41DE-9C1A-38BE863D0F3C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kstvak 6">
            <a:extLst>
              <a:ext uri="{FF2B5EF4-FFF2-40B4-BE49-F238E27FC236}">
                <a16:creationId xmlns:a16="http://schemas.microsoft.com/office/drawing/2014/main" id="{BB48B0EF-311B-0443-9EF6-D052377025EB}"/>
              </a:ext>
            </a:extLst>
          </p:cNvPr>
          <p:cNvSpPr txBox="1"/>
          <p:nvPr/>
        </p:nvSpPr>
        <p:spPr>
          <a:xfrm>
            <a:off x="534987" y="1877680"/>
            <a:ext cx="318114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b="1" dirty="0">
                <a:solidFill>
                  <a:schemeClr val="bg1"/>
                </a:solidFill>
              </a:rPr>
              <a:t>36,907 </a:t>
            </a:r>
            <a:r>
              <a:rPr lang="nl-NL" b="1" dirty="0" err="1">
                <a:solidFill>
                  <a:schemeClr val="bg1"/>
                </a:solidFill>
              </a:rPr>
              <a:t>students</a:t>
            </a:r>
            <a:br>
              <a:rPr lang="nl-NL" b="1" dirty="0">
                <a:solidFill>
                  <a:schemeClr val="bg1"/>
                </a:solidFill>
              </a:rPr>
            </a:br>
            <a:r>
              <a:rPr lang="nl-NL" sz="1200" b="1" dirty="0" err="1">
                <a:solidFill>
                  <a:schemeClr val="bg1"/>
                </a:solidFill>
              </a:rPr>
              <a:t>inc.</a:t>
            </a:r>
            <a:r>
              <a:rPr lang="nl-NL" sz="1200" b="1" dirty="0">
                <a:solidFill>
                  <a:schemeClr val="bg1"/>
                </a:solidFill>
              </a:rPr>
              <a:t> pre-master </a:t>
            </a:r>
          </a:p>
          <a:p>
            <a:r>
              <a:rPr lang="nl-NL" sz="1200" b="1" dirty="0" err="1">
                <a:solidFill>
                  <a:schemeClr val="bg1"/>
                </a:solidFill>
              </a:rPr>
              <a:t>students</a:t>
            </a:r>
            <a:endParaRPr lang="nl-NL" sz="1200" b="1" dirty="0">
              <a:solidFill>
                <a:schemeClr val="bg1"/>
              </a:solidFill>
            </a:endParaRPr>
          </a:p>
        </p:txBody>
      </p:sp>
      <p:pic>
        <p:nvPicPr>
          <p:cNvPr id="11" name="Afbeelding 10" descr="Afbeelding met natuur, donker&#10;&#10;Automatisch gegenereerde beschrijving">
            <a:extLst>
              <a:ext uri="{FF2B5EF4-FFF2-40B4-BE49-F238E27FC236}">
                <a16:creationId xmlns:a16="http://schemas.microsoft.com/office/drawing/2014/main" id="{DFCB4D5E-437E-B04D-9CB4-DA0EB259ED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5722" y="1431670"/>
            <a:ext cx="8388794" cy="4175755"/>
          </a:xfrm>
          <a:prstGeom prst="rect">
            <a:avLst/>
          </a:prstGeom>
        </p:spPr>
      </p:pic>
      <p:sp>
        <p:nvSpPr>
          <p:cNvPr id="13" name="Tekstvak 12">
            <a:extLst>
              <a:ext uri="{FF2B5EF4-FFF2-40B4-BE49-F238E27FC236}">
                <a16:creationId xmlns:a16="http://schemas.microsoft.com/office/drawing/2014/main" id="{BA41AD0D-1B40-5E4F-A37A-B19E3BDDD0BC}"/>
              </a:ext>
            </a:extLst>
          </p:cNvPr>
          <p:cNvSpPr txBox="1"/>
          <p:nvPr/>
        </p:nvSpPr>
        <p:spPr>
          <a:xfrm>
            <a:off x="534986" y="2788299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MA</a:t>
            </a:r>
            <a:br>
              <a:rPr lang="nl-NL" sz="1400" b="1" dirty="0">
                <a:solidFill>
                  <a:schemeClr val="bg1"/>
                </a:solidFill>
              </a:rPr>
            </a:br>
            <a:r>
              <a:rPr lang="nl-NL" sz="1400" b="1" dirty="0">
                <a:solidFill>
                  <a:schemeClr val="bg1"/>
                </a:solidFill>
              </a:rPr>
              <a:t>13.127</a:t>
            </a:r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E23C9D1D-0F5E-4849-909B-741E2D351C38}"/>
              </a:ext>
            </a:extLst>
          </p:cNvPr>
          <p:cNvSpPr txBox="1"/>
          <p:nvPr/>
        </p:nvSpPr>
        <p:spPr>
          <a:xfrm>
            <a:off x="1787180" y="2828281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BA</a:t>
            </a:r>
            <a:br>
              <a:rPr lang="nl-NL" sz="1400" b="1" dirty="0">
                <a:solidFill>
                  <a:schemeClr val="bg1"/>
                </a:solidFill>
              </a:rPr>
            </a:br>
            <a:r>
              <a:rPr lang="nl-NL" sz="1400" b="1" dirty="0">
                <a:solidFill>
                  <a:schemeClr val="bg1"/>
                </a:solidFill>
              </a:rPr>
              <a:t>22.538</a:t>
            </a:r>
          </a:p>
        </p:txBody>
      </p:sp>
      <p:sp>
        <p:nvSpPr>
          <p:cNvPr id="15" name="Tekstvak 14">
            <a:extLst>
              <a:ext uri="{FF2B5EF4-FFF2-40B4-BE49-F238E27FC236}">
                <a16:creationId xmlns:a16="http://schemas.microsoft.com/office/drawing/2014/main" id="{40539822-4114-7E44-92B0-7A8338EE9FD3}"/>
              </a:ext>
            </a:extLst>
          </p:cNvPr>
          <p:cNvSpPr txBox="1"/>
          <p:nvPr/>
        </p:nvSpPr>
        <p:spPr>
          <a:xfrm>
            <a:off x="534985" y="3406823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</a:rPr>
              <a:t>Diplomas</a:t>
            </a:r>
            <a:endParaRPr lang="nl-NL" sz="1400" b="1" dirty="0">
              <a:solidFill>
                <a:schemeClr val="bg1"/>
              </a:solidFill>
            </a:endParaRPr>
          </a:p>
          <a:p>
            <a:r>
              <a:rPr lang="nl-NL" sz="1400" b="1" dirty="0">
                <a:solidFill>
                  <a:schemeClr val="bg1"/>
                </a:solidFill>
              </a:rPr>
              <a:t>10,108</a:t>
            </a:r>
          </a:p>
        </p:txBody>
      </p:sp>
      <p:sp>
        <p:nvSpPr>
          <p:cNvPr id="16" name="Tekstvak 15">
            <a:extLst>
              <a:ext uri="{FF2B5EF4-FFF2-40B4-BE49-F238E27FC236}">
                <a16:creationId xmlns:a16="http://schemas.microsoft.com/office/drawing/2014/main" id="{74FF19B7-A653-DA46-B9E9-E96C7F0DA267}"/>
              </a:ext>
            </a:extLst>
          </p:cNvPr>
          <p:cNvSpPr txBox="1"/>
          <p:nvPr/>
        </p:nvSpPr>
        <p:spPr>
          <a:xfrm>
            <a:off x="1787180" y="3413437"/>
            <a:ext cx="318114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</a:rPr>
              <a:t>Doctorate</a:t>
            </a:r>
            <a:endParaRPr lang="nl-NL" sz="1400" b="1" dirty="0">
              <a:solidFill>
                <a:schemeClr val="bg1"/>
              </a:solidFill>
            </a:endParaRPr>
          </a:p>
          <a:p>
            <a:r>
              <a:rPr lang="nl-NL" sz="1400" b="1" dirty="0">
                <a:solidFill>
                  <a:schemeClr val="bg1"/>
                </a:solidFill>
              </a:rPr>
              <a:t>360</a:t>
            </a:r>
          </a:p>
          <a:p>
            <a:endParaRPr lang="nl-NL" sz="1400" b="1" dirty="0">
              <a:solidFill>
                <a:schemeClr val="bg1"/>
              </a:solidFill>
            </a:endParaRPr>
          </a:p>
        </p:txBody>
      </p:sp>
      <p:sp>
        <p:nvSpPr>
          <p:cNvPr id="17" name="Tekstvak 16">
            <a:extLst>
              <a:ext uri="{FF2B5EF4-FFF2-40B4-BE49-F238E27FC236}">
                <a16:creationId xmlns:a16="http://schemas.microsoft.com/office/drawing/2014/main" id="{60FDF4EF-E303-3D40-8021-B2890A65BDB0}"/>
              </a:ext>
            </a:extLst>
          </p:cNvPr>
          <p:cNvSpPr txBox="1"/>
          <p:nvPr/>
        </p:nvSpPr>
        <p:spPr>
          <a:xfrm>
            <a:off x="547484" y="4235318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Employees</a:t>
            </a:r>
          </a:p>
          <a:p>
            <a:r>
              <a:rPr lang="nl-NL" sz="1400" b="1" dirty="0">
                <a:solidFill>
                  <a:schemeClr val="bg1"/>
                </a:solidFill>
              </a:rPr>
              <a:t>3,885</a:t>
            </a:r>
          </a:p>
        </p:txBody>
      </p:sp>
      <p:sp>
        <p:nvSpPr>
          <p:cNvPr id="18" name="Tekstvak 17">
            <a:extLst>
              <a:ext uri="{FF2B5EF4-FFF2-40B4-BE49-F238E27FC236}">
                <a16:creationId xmlns:a16="http://schemas.microsoft.com/office/drawing/2014/main" id="{B0954504-A78E-1F42-9DEC-CD35E63E25F9}"/>
              </a:ext>
            </a:extLst>
          </p:cNvPr>
          <p:cNvSpPr txBox="1"/>
          <p:nvPr/>
        </p:nvSpPr>
        <p:spPr>
          <a:xfrm>
            <a:off x="559984" y="4756643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Male</a:t>
            </a:r>
          </a:p>
          <a:p>
            <a:r>
              <a:rPr lang="nl-NL" sz="1400" b="1" dirty="0">
                <a:solidFill>
                  <a:schemeClr val="bg1"/>
                </a:solidFill>
              </a:rPr>
              <a:t>44%</a:t>
            </a:r>
          </a:p>
        </p:txBody>
      </p:sp>
      <p:sp>
        <p:nvSpPr>
          <p:cNvPr id="19" name="Tekstvak 18">
            <a:extLst>
              <a:ext uri="{FF2B5EF4-FFF2-40B4-BE49-F238E27FC236}">
                <a16:creationId xmlns:a16="http://schemas.microsoft.com/office/drawing/2014/main" id="{BC42CA1B-F1FC-6A4A-A224-33D52FD02041}"/>
              </a:ext>
            </a:extLst>
          </p:cNvPr>
          <p:cNvSpPr txBox="1"/>
          <p:nvPr/>
        </p:nvSpPr>
        <p:spPr>
          <a:xfrm>
            <a:off x="1797033" y="4751632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</a:rPr>
              <a:t>Female</a:t>
            </a:r>
            <a:endParaRPr lang="nl-NL" sz="1400" b="1" dirty="0">
              <a:solidFill>
                <a:schemeClr val="bg1"/>
              </a:solidFill>
            </a:endParaRPr>
          </a:p>
          <a:p>
            <a:r>
              <a:rPr lang="nl-NL" sz="1400" b="1" dirty="0">
                <a:solidFill>
                  <a:schemeClr val="bg1"/>
                </a:solidFill>
              </a:rPr>
              <a:t>56%</a:t>
            </a:r>
          </a:p>
        </p:txBody>
      </p:sp>
      <p:sp>
        <p:nvSpPr>
          <p:cNvPr id="20" name="Tekstvak 19">
            <a:extLst>
              <a:ext uri="{FF2B5EF4-FFF2-40B4-BE49-F238E27FC236}">
                <a16:creationId xmlns:a16="http://schemas.microsoft.com/office/drawing/2014/main" id="{CDC3D7D2-113A-CD47-B957-42159FCBF54A}"/>
              </a:ext>
            </a:extLst>
          </p:cNvPr>
          <p:cNvSpPr txBox="1"/>
          <p:nvPr/>
        </p:nvSpPr>
        <p:spPr>
          <a:xfrm>
            <a:off x="559984" y="5396883"/>
            <a:ext cx="31811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Professors</a:t>
            </a:r>
          </a:p>
          <a:p>
            <a:r>
              <a:rPr lang="nl-NL" sz="1400" b="1" dirty="0">
                <a:solidFill>
                  <a:schemeClr val="bg1"/>
                </a:solidFill>
              </a:rPr>
              <a:t>452</a:t>
            </a:r>
          </a:p>
        </p:txBody>
      </p:sp>
      <p:sp>
        <p:nvSpPr>
          <p:cNvPr id="21" name="Tekstvak 20">
            <a:extLst>
              <a:ext uri="{FF2B5EF4-FFF2-40B4-BE49-F238E27FC236}">
                <a16:creationId xmlns:a16="http://schemas.microsoft.com/office/drawing/2014/main" id="{9A98533A-4DD7-1648-9B2D-9B807B1624B5}"/>
              </a:ext>
            </a:extLst>
          </p:cNvPr>
          <p:cNvSpPr txBox="1"/>
          <p:nvPr/>
        </p:nvSpPr>
        <p:spPr>
          <a:xfrm>
            <a:off x="7179268" y="3437471"/>
            <a:ext cx="3181147" cy="5586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b="1" dirty="0">
                <a:solidFill>
                  <a:schemeClr val="accent2"/>
                </a:solidFill>
              </a:rPr>
              <a:t>2.58% </a:t>
            </a:r>
            <a:br>
              <a:rPr lang="nl-NL" sz="1200" b="1" dirty="0">
                <a:solidFill>
                  <a:schemeClr val="accent2"/>
                </a:solidFill>
              </a:rPr>
            </a:br>
            <a:r>
              <a:rPr lang="nl-NL" sz="1200" b="1" dirty="0" err="1">
                <a:solidFill>
                  <a:schemeClr val="accent2"/>
                </a:solidFill>
              </a:rPr>
              <a:t>Africa</a:t>
            </a:r>
            <a:endParaRPr lang="nl-NL" sz="1200" b="1" dirty="0">
              <a:solidFill>
                <a:schemeClr val="accent2"/>
              </a:solidFill>
            </a:endParaRPr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24FFFBAE-C32F-4A4C-B21C-476CD8CE923C}"/>
              </a:ext>
            </a:extLst>
          </p:cNvPr>
          <p:cNvSpPr txBox="1"/>
          <p:nvPr/>
        </p:nvSpPr>
        <p:spPr>
          <a:xfrm>
            <a:off x="8821415" y="2457947"/>
            <a:ext cx="3181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b="1" dirty="0">
                <a:solidFill>
                  <a:schemeClr val="accent2"/>
                </a:solidFill>
              </a:rPr>
              <a:t>73.5%</a:t>
            </a:r>
            <a:br>
              <a:rPr lang="nl-NL" sz="1200" b="1" dirty="0">
                <a:solidFill>
                  <a:schemeClr val="accent2"/>
                </a:solidFill>
              </a:rPr>
            </a:br>
            <a:r>
              <a:rPr lang="nl-NL" sz="1200" b="1" dirty="0">
                <a:solidFill>
                  <a:schemeClr val="accent2"/>
                </a:solidFill>
              </a:rPr>
              <a:t>Europe</a:t>
            </a:r>
          </a:p>
        </p:txBody>
      </p:sp>
      <p:sp>
        <p:nvSpPr>
          <p:cNvPr id="23" name="Tekstvak 22">
            <a:extLst>
              <a:ext uri="{FF2B5EF4-FFF2-40B4-BE49-F238E27FC236}">
                <a16:creationId xmlns:a16="http://schemas.microsoft.com/office/drawing/2014/main" id="{FC97DDC0-FA76-B34F-8E9C-A6A16CE1D804}"/>
              </a:ext>
            </a:extLst>
          </p:cNvPr>
          <p:cNvSpPr txBox="1"/>
          <p:nvPr/>
        </p:nvSpPr>
        <p:spPr>
          <a:xfrm>
            <a:off x="9922058" y="4515937"/>
            <a:ext cx="3181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1" dirty="0">
                <a:solidFill>
                  <a:schemeClr val="accent1"/>
                </a:solidFill>
              </a:rPr>
              <a:t>0.16%</a:t>
            </a:r>
          </a:p>
          <a:p>
            <a:r>
              <a:rPr lang="nl-NL" sz="800" b="1" dirty="0">
                <a:solidFill>
                  <a:schemeClr val="accent1"/>
                </a:solidFill>
              </a:rPr>
              <a:t>Australia </a:t>
            </a:r>
            <a:r>
              <a:rPr lang="nl-NL" sz="800" b="1" dirty="0" err="1">
                <a:solidFill>
                  <a:schemeClr val="accent1"/>
                </a:solidFill>
              </a:rPr>
              <a:t>and</a:t>
            </a:r>
            <a:r>
              <a:rPr lang="nl-NL" sz="800" b="1" dirty="0">
                <a:solidFill>
                  <a:schemeClr val="accent1"/>
                </a:solidFill>
              </a:rPr>
              <a:t> </a:t>
            </a:r>
            <a:br>
              <a:rPr lang="nl-NL" sz="800" b="1" dirty="0">
                <a:solidFill>
                  <a:schemeClr val="accent1"/>
                </a:solidFill>
              </a:rPr>
            </a:br>
            <a:r>
              <a:rPr lang="nl-NL" sz="800" b="1" dirty="0" err="1">
                <a:solidFill>
                  <a:schemeClr val="accent1"/>
                </a:solidFill>
              </a:rPr>
              <a:t>Oceania</a:t>
            </a:r>
            <a:endParaRPr lang="nl-NL" sz="800" b="1" dirty="0">
              <a:solidFill>
                <a:schemeClr val="accent1"/>
              </a:solidFill>
            </a:endParaRPr>
          </a:p>
        </p:txBody>
      </p:sp>
      <p:sp>
        <p:nvSpPr>
          <p:cNvPr id="24" name="Tekstvak 23">
            <a:extLst>
              <a:ext uri="{FF2B5EF4-FFF2-40B4-BE49-F238E27FC236}">
                <a16:creationId xmlns:a16="http://schemas.microsoft.com/office/drawing/2014/main" id="{7400E2E8-BF43-4349-A6EC-9B98713E8A64}"/>
              </a:ext>
            </a:extLst>
          </p:cNvPr>
          <p:cNvSpPr txBox="1"/>
          <p:nvPr/>
        </p:nvSpPr>
        <p:spPr>
          <a:xfrm>
            <a:off x="5529425" y="4069647"/>
            <a:ext cx="3181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b="1" dirty="0">
                <a:solidFill>
                  <a:schemeClr val="accent2"/>
                </a:solidFill>
              </a:rPr>
              <a:t>2.78%</a:t>
            </a:r>
          </a:p>
          <a:p>
            <a:r>
              <a:rPr lang="nl-NL" sz="1200" b="1" dirty="0">
                <a:solidFill>
                  <a:schemeClr val="accent2"/>
                </a:solidFill>
              </a:rPr>
              <a:t>South </a:t>
            </a:r>
            <a:br>
              <a:rPr lang="nl-NL" sz="1200" b="1" dirty="0">
                <a:solidFill>
                  <a:schemeClr val="accent2"/>
                </a:solidFill>
              </a:rPr>
            </a:br>
            <a:r>
              <a:rPr lang="nl-NL" sz="1200" b="1" dirty="0">
                <a:solidFill>
                  <a:schemeClr val="accent2"/>
                </a:solidFill>
              </a:rPr>
              <a:t>America</a:t>
            </a:r>
          </a:p>
        </p:txBody>
      </p:sp>
      <p:sp>
        <p:nvSpPr>
          <p:cNvPr id="25" name="Tekstvak 24">
            <a:extLst>
              <a:ext uri="{FF2B5EF4-FFF2-40B4-BE49-F238E27FC236}">
                <a16:creationId xmlns:a16="http://schemas.microsoft.com/office/drawing/2014/main" id="{9D1C8F18-1518-F04C-A802-9021E9922044}"/>
              </a:ext>
            </a:extLst>
          </p:cNvPr>
          <p:cNvSpPr txBox="1"/>
          <p:nvPr/>
        </p:nvSpPr>
        <p:spPr>
          <a:xfrm>
            <a:off x="4388074" y="2457947"/>
            <a:ext cx="3181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b="1" dirty="0">
                <a:solidFill>
                  <a:schemeClr val="accent2"/>
                </a:solidFill>
              </a:rPr>
              <a:t>2.02%</a:t>
            </a:r>
          </a:p>
          <a:p>
            <a:r>
              <a:rPr lang="nl-NL" sz="1200" b="1" dirty="0">
                <a:solidFill>
                  <a:schemeClr val="accent2"/>
                </a:solidFill>
              </a:rPr>
              <a:t>North</a:t>
            </a:r>
          </a:p>
          <a:p>
            <a:r>
              <a:rPr lang="nl-NL" sz="1200" b="1" dirty="0">
                <a:solidFill>
                  <a:schemeClr val="accent2"/>
                </a:solidFill>
              </a:rPr>
              <a:t>America</a:t>
            </a:r>
          </a:p>
        </p:txBody>
      </p:sp>
    </p:spTree>
    <p:extLst>
      <p:ext uri="{BB962C8B-B14F-4D97-AF65-F5344CB8AC3E}">
        <p14:creationId xmlns:p14="http://schemas.microsoft.com/office/powerpoint/2010/main" val="35671173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Ratio of </a:t>
            </a:r>
            <a:r>
              <a:rPr lang="nl-NL" dirty="0" err="1"/>
              <a:t>students</a:t>
            </a:r>
            <a:r>
              <a:rPr lang="nl-NL" dirty="0"/>
              <a:t> at </a:t>
            </a:r>
            <a:r>
              <a:rPr lang="nl-NL" dirty="0" err="1"/>
              <a:t>our</a:t>
            </a:r>
            <a:r>
              <a:rPr lang="nl-NL" dirty="0"/>
              <a:t> Schools</a:t>
            </a:r>
            <a:br>
              <a:rPr lang="nl-NL" dirty="0"/>
            </a:br>
            <a:endParaRPr sz="1600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44DC17-639A-41DE-9C1A-38BE863D0F3C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30" name="Grafiek 29">
            <a:extLst>
              <a:ext uri="{FF2B5EF4-FFF2-40B4-BE49-F238E27FC236}">
                <a16:creationId xmlns:a16="http://schemas.microsoft.com/office/drawing/2014/main" id="{A852BC4B-F334-604C-A821-9D44306EFE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0132435"/>
              </p:ext>
            </p:extLst>
          </p:nvPr>
        </p:nvGraphicFramePr>
        <p:xfrm>
          <a:off x="5796297" y="1431670"/>
          <a:ext cx="5716335" cy="46111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F385C135-8339-0742-BA26-9800BDD12B6A}"/>
              </a:ext>
            </a:extLst>
          </p:cNvPr>
          <p:cNvSpPr txBox="1">
            <a:spLocks/>
          </p:cNvSpPr>
          <p:nvPr/>
        </p:nvSpPr>
        <p:spPr>
          <a:xfrm>
            <a:off x="630579" y="1903923"/>
            <a:ext cx="5257590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21.87%  Rotterdam School of Management, Erasmus University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20.68% 	Erasmus School of </a:t>
            </a:r>
            <a:r>
              <a:rPr lang="nl-NL" sz="1200" b="1" dirty="0" err="1">
                <a:solidFill>
                  <a:schemeClr val="bg1"/>
                </a:solidFill>
              </a:rPr>
              <a:t>Economics</a:t>
            </a: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15.63%	Erasmus School of </a:t>
            </a:r>
            <a:r>
              <a:rPr lang="nl-NL" sz="1200" b="1" dirty="0" err="1">
                <a:solidFill>
                  <a:schemeClr val="bg1"/>
                </a:solidFill>
              </a:rPr>
              <a:t>Social</a:t>
            </a:r>
            <a:r>
              <a:rPr lang="nl-NL" sz="1200" b="1" dirty="0">
                <a:solidFill>
                  <a:schemeClr val="bg1"/>
                </a:solidFill>
              </a:rPr>
              <a:t> </a:t>
            </a:r>
            <a:r>
              <a:rPr lang="nl-NL" sz="1200" b="1" dirty="0" err="1">
                <a:solidFill>
                  <a:schemeClr val="bg1"/>
                </a:solidFill>
              </a:rPr>
              <a:t>and</a:t>
            </a:r>
            <a:r>
              <a:rPr lang="nl-NL" sz="1200" b="1" dirty="0">
                <a:solidFill>
                  <a:schemeClr val="bg1"/>
                </a:solidFill>
              </a:rPr>
              <a:t> </a:t>
            </a:r>
            <a:r>
              <a:rPr lang="nl-NL" sz="1200" b="1" dirty="0" err="1">
                <a:solidFill>
                  <a:schemeClr val="bg1"/>
                </a:solidFill>
              </a:rPr>
              <a:t>Behavioural</a:t>
            </a:r>
            <a:r>
              <a:rPr lang="nl-NL" sz="1200" b="1" dirty="0">
                <a:solidFill>
                  <a:schemeClr val="bg1"/>
                </a:solidFill>
              </a:rPr>
              <a:t> Sciences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15.40%	Erasmus School of </a:t>
            </a:r>
            <a:r>
              <a:rPr lang="nl-NL" sz="1200" b="1" dirty="0" err="1">
                <a:solidFill>
                  <a:schemeClr val="bg1"/>
                </a:solidFill>
              </a:rPr>
              <a:t>Law</a:t>
            </a: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10.87% 	Erasmus University </a:t>
            </a:r>
            <a:r>
              <a:rPr lang="nl-NL" sz="1200" b="1" dirty="0" err="1">
                <a:solidFill>
                  <a:schemeClr val="bg1"/>
                </a:solidFill>
              </a:rPr>
              <a:t>Medical</a:t>
            </a:r>
            <a:r>
              <a:rPr lang="nl-NL" sz="1200" b="1" dirty="0">
                <a:solidFill>
                  <a:schemeClr val="bg1"/>
                </a:solidFill>
              </a:rPr>
              <a:t> Centre (Erasmus MC) 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6.87% 	Erasmus School of </a:t>
            </a:r>
            <a:r>
              <a:rPr lang="nl-NL" sz="1200" b="1" dirty="0" err="1">
                <a:solidFill>
                  <a:schemeClr val="bg1"/>
                </a:solidFill>
              </a:rPr>
              <a:t>History</a:t>
            </a:r>
            <a:r>
              <a:rPr lang="nl-NL" sz="1200" b="1" dirty="0">
                <a:solidFill>
                  <a:schemeClr val="bg1"/>
                </a:solidFill>
              </a:rPr>
              <a:t>, Culture </a:t>
            </a:r>
            <a:r>
              <a:rPr lang="nl-NL" sz="1200" b="1" dirty="0" err="1">
                <a:solidFill>
                  <a:schemeClr val="bg1"/>
                </a:solidFill>
              </a:rPr>
              <a:t>and</a:t>
            </a:r>
            <a:r>
              <a:rPr lang="nl-NL" sz="1200" b="1" dirty="0">
                <a:solidFill>
                  <a:schemeClr val="bg1"/>
                </a:solidFill>
              </a:rPr>
              <a:t> Communication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4.44% 	Erasmus School of Health, Policy &amp; Management 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2.44% 	Erasmus School of </a:t>
            </a:r>
            <a:r>
              <a:rPr lang="nl-NL" sz="1200" b="1" dirty="0" err="1">
                <a:solidFill>
                  <a:schemeClr val="bg1"/>
                </a:solidFill>
              </a:rPr>
              <a:t>Philosophy</a:t>
            </a: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1.79%	Erasmus University College </a:t>
            </a:r>
          </a:p>
          <a:p>
            <a:pPr marL="0" indent="0">
              <a:lnSpc>
                <a:spcPct val="150000"/>
              </a:lnSpc>
              <a:buClr>
                <a:schemeClr val="bg1"/>
              </a:buClr>
              <a:buNone/>
            </a:pPr>
            <a:r>
              <a:rPr lang="nl-NL" sz="1200" b="1" dirty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r>
              <a:rPr lang="nl-NL" sz="1200" b="1" dirty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400" b="1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b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  <a:buClr>
                <a:schemeClr val="bg1"/>
              </a:buClr>
            </a:pPr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Clr>
                <a:schemeClr val="bg1"/>
              </a:buClr>
            </a:pPr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8561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Ratio of </a:t>
            </a:r>
            <a:r>
              <a:rPr lang="nl-NL" dirty="0" err="1"/>
              <a:t>students</a:t>
            </a:r>
            <a:r>
              <a:rPr lang="nl-NL" dirty="0"/>
              <a:t> at </a:t>
            </a:r>
            <a:r>
              <a:rPr lang="nl-NL" dirty="0" err="1"/>
              <a:t>our</a:t>
            </a:r>
            <a:r>
              <a:rPr lang="nl-NL" dirty="0"/>
              <a:t> Schools</a:t>
            </a:r>
            <a:br>
              <a:rPr lang="nl-NL" dirty="0"/>
            </a:br>
            <a:endParaRPr sz="1600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44DC17-639A-41DE-9C1A-38BE863D0F3C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Afbeelding 8" descr="Afbeelding met kaart&#10;&#10;Automatisch gegenereerde beschrijving">
            <a:extLst>
              <a:ext uri="{FF2B5EF4-FFF2-40B4-BE49-F238E27FC236}">
                <a16:creationId xmlns:a16="http://schemas.microsoft.com/office/drawing/2014/main" id="{181BDE0B-FAEF-924C-B683-796B5A4E05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218" y="2051604"/>
            <a:ext cx="2413932" cy="2495760"/>
          </a:xfrm>
          <a:prstGeom prst="rect">
            <a:avLst/>
          </a:prstGeom>
        </p:spPr>
      </p:pic>
      <p:pic>
        <p:nvPicPr>
          <p:cNvPr id="10" name="Afbeelding 9" descr="Afbeelding met silhouet&#10;&#10;Automatisch gegenereerde beschrijving">
            <a:extLst>
              <a:ext uri="{FF2B5EF4-FFF2-40B4-BE49-F238E27FC236}">
                <a16:creationId xmlns:a16="http://schemas.microsoft.com/office/drawing/2014/main" id="{BBAA16C6-CE11-DD40-9B9C-D2D4CB8A7C4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9850" y="2181120"/>
            <a:ext cx="2101693" cy="2495760"/>
          </a:xfrm>
          <a:prstGeom prst="rect">
            <a:avLst/>
          </a:prstGeom>
        </p:spPr>
      </p:pic>
      <p:sp>
        <p:nvSpPr>
          <p:cNvPr id="11" name="Tekstvak 10">
            <a:extLst>
              <a:ext uri="{FF2B5EF4-FFF2-40B4-BE49-F238E27FC236}">
                <a16:creationId xmlns:a16="http://schemas.microsoft.com/office/drawing/2014/main" id="{F6B40578-4063-C440-9927-1D1A8A14C221}"/>
              </a:ext>
            </a:extLst>
          </p:cNvPr>
          <p:cNvSpPr txBox="1"/>
          <p:nvPr/>
        </p:nvSpPr>
        <p:spPr>
          <a:xfrm>
            <a:off x="2559850" y="4853986"/>
            <a:ext cx="79946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>
                <a:solidFill>
                  <a:schemeClr val="bg1"/>
                </a:solidFill>
              </a:rPr>
              <a:t>75</a:t>
            </a:r>
            <a:r>
              <a:rPr lang="nl-NL" sz="1800" b="1" dirty="0">
                <a:solidFill>
                  <a:schemeClr val="bg1"/>
                </a:solidFill>
              </a:rPr>
              <a:t>.5% National </a:t>
            </a:r>
            <a:endParaRPr lang="nl-NL" dirty="0"/>
          </a:p>
        </p:txBody>
      </p:sp>
      <p:sp>
        <p:nvSpPr>
          <p:cNvPr id="12" name="Tekstvak 11">
            <a:extLst>
              <a:ext uri="{FF2B5EF4-FFF2-40B4-BE49-F238E27FC236}">
                <a16:creationId xmlns:a16="http://schemas.microsoft.com/office/drawing/2014/main" id="{C36CA9A4-1429-114E-B529-FACF888C68AA}"/>
              </a:ext>
            </a:extLst>
          </p:cNvPr>
          <p:cNvSpPr txBox="1"/>
          <p:nvPr/>
        </p:nvSpPr>
        <p:spPr>
          <a:xfrm>
            <a:off x="7218218" y="4853986"/>
            <a:ext cx="79946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>
                <a:solidFill>
                  <a:schemeClr val="bg1"/>
                </a:solidFill>
              </a:rPr>
              <a:t>24</a:t>
            </a:r>
            <a:r>
              <a:rPr lang="nl-NL" sz="1800" b="1" dirty="0">
                <a:solidFill>
                  <a:schemeClr val="bg1"/>
                </a:solidFill>
              </a:rPr>
              <a:t>.5% International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70225613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/>
              <a:t>Locations</a:t>
            </a:r>
            <a:br>
              <a:rPr lang="nl-NL" dirty="0"/>
            </a:br>
            <a:endParaRPr lang="nl-NL" sz="1600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44DC17-639A-41DE-9C1A-38BE863D0F3C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2" name="Afbeelding 31" descr="Afbeelding met tekst, vliegtuig&#10;&#10;Automatisch gegenereerde beschrijving">
            <a:extLst>
              <a:ext uri="{FF2B5EF4-FFF2-40B4-BE49-F238E27FC236}">
                <a16:creationId xmlns:a16="http://schemas.microsoft.com/office/drawing/2014/main" id="{07E3BBA0-9EEC-7543-84A2-F6E37892DC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132" y="1709224"/>
            <a:ext cx="2099586" cy="1708138"/>
          </a:xfrm>
          <a:prstGeom prst="rect">
            <a:avLst/>
          </a:prstGeom>
        </p:spPr>
      </p:pic>
      <p:pic>
        <p:nvPicPr>
          <p:cNvPr id="33" name="Afbeelding 32" descr="Afbeelding met silhouet&#10;&#10;Automatisch gegenereerde beschrijving">
            <a:extLst>
              <a:ext uri="{FF2B5EF4-FFF2-40B4-BE49-F238E27FC236}">
                <a16:creationId xmlns:a16="http://schemas.microsoft.com/office/drawing/2014/main" id="{F35644A3-AD36-8F46-B6BC-B5045543A9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5229" y="1836180"/>
            <a:ext cx="1843115" cy="2188699"/>
          </a:xfrm>
          <a:prstGeom prst="rect">
            <a:avLst/>
          </a:prstGeom>
        </p:spPr>
      </p:pic>
      <p:pic>
        <p:nvPicPr>
          <p:cNvPr id="35" name="Afbeelding 34">
            <a:extLst>
              <a:ext uri="{FF2B5EF4-FFF2-40B4-BE49-F238E27FC236}">
                <a16:creationId xmlns:a16="http://schemas.microsoft.com/office/drawing/2014/main" id="{BCCC48E9-746B-8443-9864-2572EC05A9A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4452" y="3628938"/>
            <a:ext cx="1689100" cy="1663700"/>
          </a:xfrm>
          <a:prstGeom prst="rect">
            <a:avLst/>
          </a:prstGeom>
        </p:spPr>
      </p:pic>
      <p:sp>
        <p:nvSpPr>
          <p:cNvPr id="13" name="Tekstvak 12">
            <a:extLst>
              <a:ext uri="{FF2B5EF4-FFF2-40B4-BE49-F238E27FC236}">
                <a16:creationId xmlns:a16="http://schemas.microsoft.com/office/drawing/2014/main" id="{83D945E9-C0B6-A641-94C0-2C728155A855}"/>
              </a:ext>
            </a:extLst>
          </p:cNvPr>
          <p:cNvSpPr txBox="1"/>
          <p:nvPr/>
        </p:nvSpPr>
        <p:spPr>
          <a:xfrm>
            <a:off x="824434" y="2635159"/>
            <a:ext cx="79946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200" b="1" dirty="0">
                <a:solidFill>
                  <a:schemeClr val="accent1"/>
                </a:solidFill>
              </a:rPr>
              <a:t>THE HAGUE</a:t>
            </a:r>
          </a:p>
        </p:txBody>
      </p:sp>
      <p:sp>
        <p:nvSpPr>
          <p:cNvPr id="15" name="Tekstvak 14">
            <a:extLst>
              <a:ext uri="{FF2B5EF4-FFF2-40B4-BE49-F238E27FC236}">
                <a16:creationId xmlns:a16="http://schemas.microsoft.com/office/drawing/2014/main" id="{32DC31D6-5CC8-E44D-83DD-8B2A3B07B7B7}"/>
              </a:ext>
            </a:extLst>
          </p:cNvPr>
          <p:cNvSpPr txBox="1"/>
          <p:nvPr/>
        </p:nvSpPr>
        <p:spPr>
          <a:xfrm>
            <a:off x="2555298" y="1629091"/>
            <a:ext cx="79946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International </a:t>
            </a:r>
            <a:r>
              <a:rPr lang="nl-NL" sz="1400" b="1" dirty="0" err="1">
                <a:solidFill>
                  <a:schemeClr val="bg1"/>
                </a:solidFill>
              </a:rPr>
              <a:t>Institute</a:t>
            </a:r>
            <a:r>
              <a:rPr lang="nl-NL" sz="1400" b="1" dirty="0">
                <a:solidFill>
                  <a:schemeClr val="bg1"/>
                </a:solidFill>
              </a:rPr>
              <a:t> </a:t>
            </a:r>
          </a:p>
          <a:p>
            <a:r>
              <a:rPr lang="nl-NL" sz="1400" b="1" dirty="0">
                <a:solidFill>
                  <a:schemeClr val="bg1"/>
                </a:solidFill>
              </a:rPr>
              <a:t>of </a:t>
            </a:r>
            <a:r>
              <a:rPr lang="nl-NL" sz="1400" b="1" dirty="0" err="1">
                <a:solidFill>
                  <a:schemeClr val="bg1"/>
                </a:solidFill>
              </a:rPr>
              <a:t>Social</a:t>
            </a:r>
            <a:r>
              <a:rPr lang="nl-NL" sz="1400" b="1" dirty="0">
                <a:solidFill>
                  <a:schemeClr val="bg1"/>
                </a:solidFill>
              </a:rPr>
              <a:t> Studies</a:t>
            </a:r>
          </a:p>
        </p:txBody>
      </p:sp>
      <p:sp>
        <p:nvSpPr>
          <p:cNvPr id="16" name="Tekstvak 15">
            <a:extLst>
              <a:ext uri="{FF2B5EF4-FFF2-40B4-BE49-F238E27FC236}">
                <a16:creationId xmlns:a16="http://schemas.microsoft.com/office/drawing/2014/main" id="{7C4E4A91-9003-5A49-AB2B-B6372E9B69A8}"/>
              </a:ext>
            </a:extLst>
          </p:cNvPr>
          <p:cNvSpPr txBox="1"/>
          <p:nvPr/>
        </p:nvSpPr>
        <p:spPr>
          <a:xfrm>
            <a:off x="4185371" y="2988566"/>
            <a:ext cx="79946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Erasmus University </a:t>
            </a:r>
            <a:br>
              <a:rPr lang="nl-NL" sz="1400" b="1" dirty="0">
                <a:solidFill>
                  <a:schemeClr val="bg1"/>
                </a:solidFill>
              </a:rPr>
            </a:br>
            <a:r>
              <a:rPr lang="nl-NL" sz="1400" b="1" dirty="0">
                <a:solidFill>
                  <a:schemeClr val="bg1"/>
                </a:solidFill>
              </a:rPr>
              <a:t>College </a:t>
            </a:r>
          </a:p>
        </p:txBody>
      </p:sp>
      <p:sp>
        <p:nvSpPr>
          <p:cNvPr id="17" name="Tekstvak 16">
            <a:extLst>
              <a:ext uri="{FF2B5EF4-FFF2-40B4-BE49-F238E27FC236}">
                <a16:creationId xmlns:a16="http://schemas.microsoft.com/office/drawing/2014/main" id="{74D8B014-4DEE-AE41-B715-0782329B28F9}"/>
              </a:ext>
            </a:extLst>
          </p:cNvPr>
          <p:cNvSpPr txBox="1"/>
          <p:nvPr/>
        </p:nvSpPr>
        <p:spPr>
          <a:xfrm>
            <a:off x="3873298" y="5548541"/>
            <a:ext cx="79946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>
                <a:solidFill>
                  <a:schemeClr val="bg1"/>
                </a:solidFill>
              </a:rPr>
              <a:t>Campus </a:t>
            </a:r>
            <a:r>
              <a:rPr lang="nl-NL" b="1" dirty="0" err="1">
                <a:solidFill>
                  <a:schemeClr val="bg1"/>
                </a:solidFill>
              </a:rPr>
              <a:t>Woudestein</a:t>
            </a:r>
            <a:endParaRPr lang="nl-NL" b="1" dirty="0">
              <a:solidFill>
                <a:schemeClr val="bg1"/>
              </a:solidFill>
            </a:endParaRPr>
          </a:p>
        </p:txBody>
      </p:sp>
      <p:sp>
        <p:nvSpPr>
          <p:cNvPr id="18" name="Tekstvak 17">
            <a:extLst>
              <a:ext uri="{FF2B5EF4-FFF2-40B4-BE49-F238E27FC236}">
                <a16:creationId xmlns:a16="http://schemas.microsoft.com/office/drawing/2014/main" id="{0CC3C253-A4E4-E242-BC59-CF8D3F73EBBD}"/>
              </a:ext>
            </a:extLst>
          </p:cNvPr>
          <p:cNvSpPr txBox="1"/>
          <p:nvPr/>
        </p:nvSpPr>
        <p:spPr>
          <a:xfrm>
            <a:off x="1921734" y="4124719"/>
            <a:ext cx="2680722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Erasmus University </a:t>
            </a:r>
          </a:p>
          <a:p>
            <a:r>
              <a:rPr lang="nl-NL" sz="1400" b="1" dirty="0" err="1">
                <a:solidFill>
                  <a:schemeClr val="bg1"/>
                </a:solidFill>
              </a:rPr>
              <a:t>Medical</a:t>
            </a:r>
            <a:r>
              <a:rPr lang="nl-NL" sz="1400" b="1" dirty="0">
                <a:solidFill>
                  <a:schemeClr val="bg1"/>
                </a:solidFill>
              </a:rPr>
              <a:t> Centre </a:t>
            </a:r>
            <a:br>
              <a:rPr lang="nl-NL" sz="1400" b="1" dirty="0">
                <a:solidFill>
                  <a:schemeClr val="bg1"/>
                </a:solidFill>
              </a:rPr>
            </a:br>
            <a:r>
              <a:rPr lang="nl-NL" sz="1400" b="1" dirty="0">
                <a:solidFill>
                  <a:schemeClr val="bg1"/>
                </a:solidFill>
              </a:rPr>
              <a:t>(Erasmus MC)</a:t>
            </a:r>
          </a:p>
        </p:txBody>
      </p:sp>
      <p:sp>
        <p:nvSpPr>
          <p:cNvPr id="19" name="Tekstvak 18">
            <a:extLst>
              <a:ext uri="{FF2B5EF4-FFF2-40B4-BE49-F238E27FC236}">
                <a16:creationId xmlns:a16="http://schemas.microsoft.com/office/drawing/2014/main" id="{9380F5D9-C6BA-2D49-A388-81CACF358902}"/>
              </a:ext>
            </a:extLst>
          </p:cNvPr>
          <p:cNvSpPr txBox="1"/>
          <p:nvPr/>
        </p:nvSpPr>
        <p:spPr>
          <a:xfrm>
            <a:off x="7870623" y="1625180"/>
            <a:ext cx="79946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The Hague</a:t>
            </a:r>
          </a:p>
        </p:txBody>
      </p:sp>
      <p:sp>
        <p:nvSpPr>
          <p:cNvPr id="20" name="Tekstvak 19">
            <a:extLst>
              <a:ext uri="{FF2B5EF4-FFF2-40B4-BE49-F238E27FC236}">
                <a16:creationId xmlns:a16="http://schemas.microsoft.com/office/drawing/2014/main" id="{6E64CBD3-7992-D245-B94A-6B3EF1B4E0F8}"/>
              </a:ext>
            </a:extLst>
          </p:cNvPr>
          <p:cNvSpPr txBox="1"/>
          <p:nvPr/>
        </p:nvSpPr>
        <p:spPr>
          <a:xfrm>
            <a:off x="9968344" y="1631557"/>
            <a:ext cx="79946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>
                <a:solidFill>
                  <a:schemeClr val="bg1"/>
                </a:solidFill>
              </a:rPr>
              <a:t>Rotterdam</a:t>
            </a:r>
          </a:p>
        </p:txBody>
      </p:sp>
      <p:sp>
        <p:nvSpPr>
          <p:cNvPr id="21" name="Tekstvak 20">
            <a:extLst>
              <a:ext uri="{FF2B5EF4-FFF2-40B4-BE49-F238E27FC236}">
                <a16:creationId xmlns:a16="http://schemas.microsoft.com/office/drawing/2014/main" id="{FAE4BF3B-E07B-E448-91FC-0024BF078E52}"/>
              </a:ext>
            </a:extLst>
          </p:cNvPr>
          <p:cNvSpPr txBox="1"/>
          <p:nvPr/>
        </p:nvSpPr>
        <p:spPr>
          <a:xfrm>
            <a:off x="7909704" y="5046014"/>
            <a:ext cx="799465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Revenue</a:t>
            </a:r>
            <a:r>
              <a:rPr lang="nl-NL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r>
              <a:rPr lang="nl-NL" sz="3200" b="1" i="0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€ 752 M</a:t>
            </a:r>
            <a:endParaRPr lang="nl-NL" sz="3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Rechte verbindingslijn 6">
            <a:extLst>
              <a:ext uri="{FF2B5EF4-FFF2-40B4-BE49-F238E27FC236}">
                <a16:creationId xmlns:a16="http://schemas.microsoft.com/office/drawing/2014/main" id="{4CFEA227-9339-754A-9C66-798C2E71332F}"/>
              </a:ext>
            </a:extLst>
          </p:cNvPr>
          <p:cNvCxnSpPr>
            <a:cxnSpLocks/>
          </p:cNvCxnSpPr>
          <p:nvPr/>
        </p:nvCxnSpPr>
        <p:spPr>
          <a:xfrm flipH="1">
            <a:off x="1642052" y="1952256"/>
            <a:ext cx="1073440" cy="520587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" name="Ovaal 9">
            <a:extLst>
              <a:ext uri="{FF2B5EF4-FFF2-40B4-BE49-F238E27FC236}">
                <a16:creationId xmlns:a16="http://schemas.microsoft.com/office/drawing/2014/main" id="{09F22A61-7BCF-474A-8E3B-6B569194BC1C}"/>
              </a:ext>
            </a:extLst>
          </p:cNvPr>
          <p:cNvSpPr/>
          <p:nvPr/>
        </p:nvSpPr>
        <p:spPr>
          <a:xfrm>
            <a:off x="1642052" y="2358915"/>
            <a:ext cx="209873" cy="2043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" name="Rechte verbindingslijn 23">
            <a:extLst>
              <a:ext uri="{FF2B5EF4-FFF2-40B4-BE49-F238E27FC236}">
                <a16:creationId xmlns:a16="http://schemas.microsoft.com/office/drawing/2014/main" id="{21A4348F-4017-0C4A-AAC3-48FF20B20D82}"/>
              </a:ext>
            </a:extLst>
          </p:cNvPr>
          <p:cNvCxnSpPr>
            <a:cxnSpLocks/>
          </p:cNvCxnSpPr>
          <p:nvPr/>
        </p:nvCxnSpPr>
        <p:spPr>
          <a:xfrm flipH="1">
            <a:off x="4936503" y="3365353"/>
            <a:ext cx="407758" cy="942772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7" name="Ovaal 26">
            <a:extLst>
              <a:ext uri="{FF2B5EF4-FFF2-40B4-BE49-F238E27FC236}">
                <a16:creationId xmlns:a16="http://schemas.microsoft.com/office/drawing/2014/main" id="{C79C1738-221C-6143-AE8E-4BB50D5E0AC8}"/>
              </a:ext>
            </a:extLst>
          </p:cNvPr>
          <p:cNvSpPr/>
          <p:nvPr/>
        </p:nvSpPr>
        <p:spPr>
          <a:xfrm>
            <a:off x="4850650" y="4295318"/>
            <a:ext cx="144979" cy="1411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8" name="Rechte verbindingslijn 27">
            <a:extLst>
              <a:ext uri="{FF2B5EF4-FFF2-40B4-BE49-F238E27FC236}">
                <a16:creationId xmlns:a16="http://schemas.microsoft.com/office/drawing/2014/main" id="{A4DCF1FF-9F91-CD4F-BC38-83AA7A438231}"/>
              </a:ext>
            </a:extLst>
          </p:cNvPr>
          <p:cNvCxnSpPr>
            <a:cxnSpLocks/>
          </p:cNvCxnSpPr>
          <p:nvPr/>
        </p:nvCxnSpPr>
        <p:spPr>
          <a:xfrm flipH="1">
            <a:off x="3602182" y="4626276"/>
            <a:ext cx="1098234" cy="144774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1" name="Rechte verbindingslijn 30">
            <a:extLst>
              <a:ext uri="{FF2B5EF4-FFF2-40B4-BE49-F238E27FC236}">
                <a16:creationId xmlns:a16="http://schemas.microsoft.com/office/drawing/2014/main" id="{3C1B024E-631D-514B-BC9D-BE8A57DFE103}"/>
              </a:ext>
            </a:extLst>
          </p:cNvPr>
          <p:cNvCxnSpPr>
            <a:cxnSpLocks/>
          </p:cNvCxnSpPr>
          <p:nvPr/>
        </p:nvCxnSpPr>
        <p:spPr>
          <a:xfrm flipH="1">
            <a:off x="4282297" y="4875411"/>
            <a:ext cx="654206" cy="769112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4" name="Tekstvak 13">
            <a:extLst>
              <a:ext uri="{FF2B5EF4-FFF2-40B4-BE49-F238E27FC236}">
                <a16:creationId xmlns:a16="http://schemas.microsoft.com/office/drawing/2014/main" id="{90C836CA-E4C4-4A42-8D77-8985490779A4}"/>
              </a:ext>
            </a:extLst>
          </p:cNvPr>
          <p:cNvSpPr txBox="1"/>
          <p:nvPr/>
        </p:nvSpPr>
        <p:spPr>
          <a:xfrm>
            <a:off x="4532312" y="4867032"/>
            <a:ext cx="79946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200" b="1" dirty="0">
                <a:solidFill>
                  <a:schemeClr val="accent1"/>
                </a:solidFill>
              </a:rPr>
              <a:t>ROTTERDAM</a:t>
            </a:r>
          </a:p>
        </p:txBody>
      </p:sp>
      <p:sp>
        <p:nvSpPr>
          <p:cNvPr id="23" name="Ovaal 22">
            <a:extLst>
              <a:ext uri="{FF2B5EF4-FFF2-40B4-BE49-F238E27FC236}">
                <a16:creationId xmlns:a16="http://schemas.microsoft.com/office/drawing/2014/main" id="{D8633F2E-5FF5-8B43-872D-3B7E47B32E2B}"/>
              </a:ext>
            </a:extLst>
          </p:cNvPr>
          <p:cNvSpPr/>
          <p:nvPr/>
        </p:nvSpPr>
        <p:spPr>
          <a:xfrm>
            <a:off x="4896460" y="4783216"/>
            <a:ext cx="144979" cy="1411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4" name="Ovaal 33">
            <a:extLst>
              <a:ext uri="{FF2B5EF4-FFF2-40B4-BE49-F238E27FC236}">
                <a16:creationId xmlns:a16="http://schemas.microsoft.com/office/drawing/2014/main" id="{3C956F4E-3C09-D04B-AC23-2E461413A227}"/>
              </a:ext>
            </a:extLst>
          </p:cNvPr>
          <p:cNvSpPr/>
          <p:nvPr/>
        </p:nvSpPr>
        <p:spPr>
          <a:xfrm>
            <a:off x="4649348" y="4547330"/>
            <a:ext cx="144979" cy="1411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A9062F96-68F7-7F47-B4CB-251C4EBCD098}"/>
              </a:ext>
            </a:extLst>
          </p:cNvPr>
          <p:cNvCxnSpPr>
            <a:cxnSpLocks/>
          </p:cNvCxnSpPr>
          <p:nvPr/>
        </p:nvCxnSpPr>
        <p:spPr>
          <a:xfrm>
            <a:off x="8395855" y="1922897"/>
            <a:ext cx="242598" cy="1100367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Rechte verbindingslijn 37">
            <a:extLst>
              <a:ext uri="{FF2B5EF4-FFF2-40B4-BE49-F238E27FC236}">
                <a16:creationId xmlns:a16="http://schemas.microsoft.com/office/drawing/2014/main" id="{FDE5EE7B-CC36-4A4B-AE23-AD35817E2DB8}"/>
              </a:ext>
            </a:extLst>
          </p:cNvPr>
          <p:cNvCxnSpPr>
            <a:cxnSpLocks/>
          </p:cNvCxnSpPr>
          <p:nvPr/>
        </p:nvCxnSpPr>
        <p:spPr>
          <a:xfrm flipH="1">
            <a:off x="8670588" y="1853931"/>
            <a:ext cx="1265621" cy="1434272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1" name="Ovaal 40">
            <a:extLst>
              <a:ext uri="{FF2B5EF4-FFF2-40B4-BE49-F238E27FC236}">
                <a16:creationId xmlns:a16="http://schemas.microsoft.com/office/drawing/2014/main" id="{BD8C1C5B-E332-5548-85CB-CDD3888D1F23}"/>
              </a:ext>
            </a:extLst>
          </p:cNvPr>
          <p:cNvSpPr/>
          <p:nvPr/>
        </p:nvSpPr>
        <p:spPr>
          <a:xfrm>
            <a:off x="8598098" y="2937548"/>
            <a:ext cx="144979" cy="1411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Ovaal 41">
            <a:extLst>
              <a:ext uri="{FF2B5EF4-FFF2-40B4-BE49-F238E27FC236}">
                <a16:creationId xmlns:a16="http://schemas.microsoft.com/office/drawing/2014/main" id="{51E2ED4F-CA20-0C4A-A818-DD9DC9519ED6}"/>
              </a:ext>
            </a:extLst>
          </p:cNvPr>
          <p:cNvSpPr/>
          <p:nvPr/>
        </p:nvSpPr>
        <p:spPr>
          <a:xfrm>
            <a:off x="8632192" y="3213595"/>
            <a:ext cx="144979" cy="1411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1418884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Global impact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Tijdelijke aanduiding voor afbeelding 9" descr="Afbeelding met tekst, persoon, binnen&#10;&#10;Automatisch gegenereerde beschrijving">
            <a:extLst>
              <a:ext uri="{FF2B5EF4-FFF2-40B4-BE49-F238E27FC236}">
                <a16:creationId xmlns:a16="http://schemas.microsoft.com/office/drawing/2014/main" id="{2CC286AD-8731-D647-88CE-C0C17ADF41B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53" b="22553"/>
          <a:stretch>
            <a:fillRect/>
          </a:stretch>
        </p:blipFill>
        <p:spPr/>
      </p:pic>
      <p:sp>
        <p:nvSpPr>
          <p:cNvPr id="12" name="Rechthoek 11">
            <a:extLst>
              <a:ext uri="{FF2B5EF4-FFF2-40B4-BE49-F238E27FC236}">
                <a16:creationId xmlns:a16="http://schemas.microsoft.com/office/drawing/2014/main" id="{A4AC58FB-901C-0149-B738-B0706FE00C8B}"/>
              </a:ext>
            </a:extLst>
          </p:cNvPr>
          <p:cNvSpPr/>
          <p:nvPr/>
        </p:nvSpPr>
        <p:spPr>
          <a:xfrm>
            <a:off x="534988" y="1345178"/>
            <a:ext cx="4797033" cy="17186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37B8D72E-F5DE-0443-8018-244EDFC1A6A7}"/>
              </a:ext>
            </a:extLst>
          </p:cNvPr>
          <p:cNvSpPr txBox="1"/>
          <p:nvPr/>
        </p:nvSpPr>
        <p:spPr>
          <a:xfrm>
            <a:off x="575801" y="1408807"/>
            <a:ext cx="4566215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Founded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1913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Rotterdam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businessmen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Erasmus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University’s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scope has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always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been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Nowadays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EUR supports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ambitions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making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considerable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investments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its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network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– worldwide hubs of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knowledge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4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core</a:t>
            </a:r>
            <a:r>
              <a:rPr lang="nl-NL" sz="14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fields of expertise.</a:t>
            </a:r>
          </a:p>
          <a:p>
            <a:endParaRPr lang="nl-NL" sz="14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kstvak 8">
            <a:extLst>
              <a:ext uri="{FF2B5EF4-FFF2-40B4-BE49-F238E27FC236}">
                <a16:creationId xmlns:a16="http://schemas.microsoft.com/office/drawing/2014/main" id="{1DEE12DA-D1FB-8746-BA96-A719415ED047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92864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Global impact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88" y="1547813"/>
            <a:ext cx="2569584" cy="4344987"/>
          </a:xfrm>
        </p:spPr>
        <p:txBody>
          <a:bodyPr/>
          <a:lstStyle/>
          <a:p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schools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institutes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are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actively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engaged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research cooperation in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fields,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lively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scientific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network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means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delegations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scientists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administrators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regularly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visit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university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. In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fact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Erasmus University has more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70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institutional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Memoranda of Understanding (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MoU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top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institutions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over 50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years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International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Social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Studies and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Housing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and Urban Development Studies have been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providing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post-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graduate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and consultancy services in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field of human and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institutional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capacity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building </a:t>
            </a:r>
            <a:r>
              <a:rPr lang="nl-NL" sz="1200" dirty="0" err="1">
                <a:latin typeface="Arial" panose="020B0604020202020204" pitchFamily="34" charset="0"/>
                <a:cs typeface="Arial" panose="020B0604020202020204" pitchFamily="34" charset="0"/>
              </a:rPr>
              <a:t>outside</a:t>
            </a:r>
            <a:r>
              <a:rPr lang="nl-NL" sz="1200" dirty="0">
                <a:latin typeface="Arial" panose="020B0604020202020204" pitchFamily="34" charset="0"/>
                <a:cs typeface="Arial" panose="020B0604020202020204" pitchFamily="34" charset="0"/>
              </a:rPr>
              <a:t> Western Europe.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tekst, binnen&#10;&#10;Automatisch gegenereerde beschrijving">
            <a:extLst>
              <a:ext uri="{FF2B5EF4-FFF2-40B4-BE49-F238E27FC236}">
                <a16:creationId xmlns:a16="http://schemas.microsoft.com/office/drawing/2014/main" id="{99E97623-091E-274E-B6A2-AB9B6AB87A5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43" r="10443"/>
          <a:stretch>
            <a:fillRect/>
          </a:stretch>
        </p:blipFill>
        <p:spPr/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149E2A96-3646-DC43-A77F-1CDC1D97726B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81530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Global impact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87" y="3429000"/>
            <a:ext cx="2810299" cy="4344987"/>
          </a:xfrm>
        </p:spPr>
        <p:txBody>
          <a:bodyPr/>
          <a:lstStyle/>
          <a:p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Dynamics of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inclusive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prosperity</a:t>
            </a: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Smarter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choices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better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health</a:t>
            </a:r>
          </a:p>
          <a:p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Vital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cities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citizens</a:t>
            </a: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impact of AI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buiten, persoon, sport, atletiekwedstrijd&#10;&#10;Automatisch gegenereerde beschrijving">
            <a:extLst>
              <a:ext uri="{FF2B5EF4-FFF2-40B4-BE49-F238E27FC236}">
                <a16:creationId xmlns:a16="http://schemas.microsoft.com/office/drawing/2014/main" id="{8F77D759-8ADA-6B4C-A7B7-E285650F059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1" r="7661"/>
          <a:stretch>
            <a:fillRect/>
          </a:stretch>
        </p:blipFill>
        <p:spPr/>
      </p:pic>
      <p:sp>
        <p:nvSpPr>
          <p:cNvPr id="9" name="Rechthoek 8">
            <a:extLst>
              <a:ext uri="{FF2B5EF4-FFF2-40B4-BE49-F238E27FC236}">
                <a16:creationId xmlns:a16="http://schemas.microsoft.com/office/drawing/2014/main" id="{69905306-5120-C64A-86B0-D4127626A55A}"/>
              </a:ext>
            </a:extLst>
          </p:cNvPr>
          <p:cNvSpPr/>
          <p:nvPr/>
        </p:nvSpPr>
        <p:spPr>
          <a:xfrm>
            <a:off x="521133" y="1884216"/>
            <a:ext cx="4644633" cy="13282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2" name="Tekstvak 11">
            <a:extLst>
              <a:ext uri="{FF2B5EF4-FFF2-40B4-BE49-F238E27FC236}">
                <a16:creationId xmlns:a16="http://schemas.microsoft.com/office/drawing/2014/main" id="{A131475E-37DA-2846-A919-B1BE134A0483}"/>
              </a:ext>
            </a:extLst>
          </p:cNvPr>
          <p:cNvSpPr txBox="1"/>
          <p:nvPr/>
        </p:nvSpPr>
        <p:spPr>
          <a:xfrm>
            <a:off x="534987" y="1304273"/>
            <a:ext cx="4179517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nl-NL" sz="1200" b="1" dirty="0">
                <a:solidFill>
                  <a:schemeClr val="accent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</a:t>
            </a:r>
            <a:r>
              <a:rPr lang="nl-NL" sz="1200" b="1" dirty="0" err="1">
                <a:solidFill>
                  <a:schemeClr val="accent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b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University Rotterdam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compiled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four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ambitious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plans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streamlining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efforts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increasing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impact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interdisciplinary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</a:t>
            </a:r>
          </a:p>
          <a:p>
            <a:endParaRPr lang="nl-NL" sz="12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kstvak 12">
            <a:extLst>
              <a:ext uri="{FF2B5EF4-FFF2-40B4-BE49-F238E27FC236}">
                <a16:creationId xmlns:a16="http://schemas.microsoft.com/office/drawing/2014/main" id="{173E3A51-678A-8F41-AA17-DED2E385CD4E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898258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sz="36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</a:t>
            </a:r>
            <a:r>
              <a:rPr lang="nl-NL" sz="36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br>
              <a:rPr lang="nl-NL" dirty="0">
                <a:solidFill>
                  <a:schemeClr val="accent2"/>
                </a:solidFill>
              </a:rPr>
            </a:b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3" name="Tijdelijke aanduiding voor afbeelding 12" descr="Afbeelding met lucht, buiten, strand, water&#10;&#10;Automatisch gegenereerde beschrijving">
            <a:extLst>
              <a:ext uri="{FF2B5EF4-FFF2-40B4-BE49-F238E27FC236}">
                <a16:creationId xmlns:a16="http://schemas.microsoft.com/office/drawing/2014/main" id="{73AB1048-EE2D-4941-A606-B410C3CC082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61" r="21161"/>
          <a:stretch>
            <a:fillRect/>
          </a:stretch>
        </p:blipFill>
        <p:spPr/>
      </p:pic>
      <p:sp>
        <p:nvSpPr>
          <p:cNvPr id="9" name="Tijdelijke aanduiding voor tekst 2">
            <a:extLst>
              <a:ext uri="{FF2B5EF4-FFF2-40B4-BE49-F238E27FC236}">
                <a16:creationId xmlns:a16="http://schemas.microsoft.com/office/drawing/2014/main" id="{A5C041D6-73A2-CE43-B4B9-289BA7EB71CB}"/>
              </a:ext>
            </a:extLst>
          </p:cNvPr>
          <p:cNvSpPr txBox="1">
            <a:spLocks/>
          </p:cNvSpPr>
          <p:nvPr/>
        </p:nvSpPr>
        <p:spPr>
          <a:xfrm>
            <a:off x="547484" y="1916810"/>
            <a:ext cx="4887314" cy="421862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Dynamics of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inclusive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prosperity</a:t>
            </a:r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focuses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enabling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many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people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possible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benefit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increasing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prosperity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whilst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minimising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negative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consequences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41ECA614-2AD7-4C45-BF54-ED5B6F090E33}"/>
              </a:ext>
            </a:extLst>
          </p:cNvPr>
          <p:cNvSpPr txBox="1"/>
          <p:nvPr/>
        </p:nvSpPr>
        <p:spPr>
          <a:xfrm>
            <a:off x="461152" y="6282381"/>
            <a:ext cx="355270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solidFill>
                  <a:srgbClr val="4D5156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solidFill>
                  <a:srgbClr val="00232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solidFill>
                  <a:srgbClr val="002328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Iris van den Broek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05892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Erasmus_08_20200830">
            <a:hlinkClick r:id="" action="ppaction://media"/>
            <a:extLst>
              <a:ext uri="{FF2B5EF4-FFF2-40B4-BE49-F238E27FC236}">
                <a16:creationId xmlns:a16="http://schemas.microsoft.com/office/drawing/2014/main" id="{5FF25323-83FF-4668-9AAE-5EFCE02AB39A}"/>
              </a:ext>
            </a:extLst>
          </p:cNvPr>
          <p:cNvPicPr>
            <a:picLocks noGrp="1" noChangeAspect="1"/>
          </p:cNvPicPr>
          <p:nvPr>
            <p:ph type="media" sz="quarter" idx="14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12595" t="10401" r="10766" b="12959"/>
          <a:stretch/>
        </p:blipFill>
        <p:spPr>
          <a:xfrm>
            <a:off x="-7268" y="0"/>
            <a:ext cx="12498626" cy="6858000"/>
          </a:xfrm>
        </p:spPr>
      </p:pic>
      <p:sp>
        <p:nvSpPr>
          <p:cNvPr id="31" name="Tijdelijke aanduiding voor tekst 30">
            <a:extLst>
              <a:ext uri="{FF2B5EF4-FFF2-40B4-BE49-F238E27FC236}">
                <a16:creationId xmlns:a16="http://schemas.microsoft.com/office/drawing/2014/main" id="{B52AEDA4-D571-4681-8C8A-6A41D93805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7268" y="0"/>
            <a:ext cx="12199268" cy="6858000"/>
          </a:xfrm>
        </p:spPr>
        <p:txBody>
          <a:bodyPr/>
          <a:lstStyle/>
          <a:p>
            <a:r>
              <a:rPr lang="nl-NL"/>
              <a:t> </a:t>
            </a:r>
          </a:p>
        </p:txBody>
      </p:sp>
      <p:sp>
        <p:nvSpPr>
          <p:cNvPr id="37" name="Tijdelijke aanduiding voor tekst 36">
            <a:extLst>
              <a:ext uri="{FF2B5EF4-FFF2-40B4-BE49-F238E27FC236}">
                <a16:creationId xmlns:a16="http://schemas.microsoft.com/office/drawing/2014/main" id="{A8A28520-1E2F-4E4B-8952-0522D00F8F6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/>
              <a:t> </a:t>
            </a:r>
          </a:p>
        </p:txBody>
      </p:sp>
      <p:sp>
        <p:nvSpPr>
          <p:cNvPr id="38" name="Tijdelijke aanduiding voor tekst 37">
            <a:extLst>
              <a:ext uri="{FF2B5EF4-FFF2-40B4-BE49-F238E27FC236}">
                <a16:creationId xmlns:a16="http://schemas.microsoft.com/office/drawing/2014/main" id="{997BFD4F-FE5B-450D-A9D1-31BE558B30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nl-NL"/>
              <a:t>  </a:t>
            </a:r>
          </a:p>
        </p:txBody>
      </p:sp>
      <p:sp>
        <p:nvSpPr>
          <p:cNvPr id="36" name="Titel 35">
            <a:extLst>
              <a:ext uri="{FF2B5EF4-FFF2-40B4-BE49-F238E27FC236}">
                <a16:creationId xmlns:a16="http://schemas.microsoft.com/office/drawing/2014/main" id="{1311C0A9-8D9C-4A1D-9D94-9129116CBB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Making </a:t>
            </a:r>
            <a:r>
              <a:rPr lang="nl-NL" dirty="0" err="1"/>
              <a:t>Minds</a:t>
            </a:r>
            <a:r>
              <a:rPr lang="nl-NL" dirty="0"/>
              <a:t> Matter</a:t>
            </a:r>
          </a:p>
        </p:txBody>
      </p:sp>
      <p:sp>
        <p:nvSpPr>
          <p:cNvPr id="86" name="Tijdelijke aanduiding voor tekst 85">
            <a:extLst>
              <a:ext uri="{FF2B5EF4-FFF2-40B4-BE49-F238E27FC236}">
                <a16:creationId xmlns:a16="http://schemas.microsoft.com/office/drawing/2014/main" id="{1DE310C5-E06C-4E8D-8D41-8844D8A1B12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nl-NL"/>
              <a:t> </a:t>
            </a:r>
          </a:p>
        </p:txBody>
      </p:sp>
      <p:sp>
        <p:nvSpPr>
          <p:cNvPr id="87" name="Tijdelijke aanduiding voor tekst 86">
            <a:extLst>
              <a:ext uri="{FF2B5EF4-FFF2-40B4-BE49-F238E27FC236}">
                <a16:creationId xmlns:a16="http://schemas.microsoft.com/office/drawing/2014/main" id="{995E57CB-A860-4FC4-84B7-08AEF9C3E78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nl-NL" dirty="0" err="1"/>
              <a:t>Subtile</a:t>
            </a:r>
            <a:r>
              <a:rPr lang="nl-NL" dirty="0"/>
              <a:t> or name speaker</a:t>
            </a:r>
          </a:p>
        </p:txBody>
      </p:sp>
      <p:sp>
        <p:nvSpPr>
          <p:cNvPr id="124" name="Tijdelijke aanduiding voor tekst 123">
            <a:extLst>
              <a:ext uri="{FF2B5EF4-FFF2-40B4-BE49-F238E27FC236}">
                <a16:creationId xmlns:a16="http://schemas.microsoft.com/office/drawing/2014/main" id="{A2FF9C99-C259-48E5-AB56-62DF6AD9680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nl-NL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83565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00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36364" mute="1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sz="36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</a:t>
            </a:r>
            <a:r>
              <a:rPr lang="nl-NL" sz="36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br>
              <a:rPr lang="nl-NL" dirty="0">
                <a:solidFill>
                  <a:schemeClr val="accent2"/>
                </a:solidFill>
              </a:rPr>
            </a:b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D1E8469-9BB8-7F40-9D88-9593CA40B88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Smarter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choices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better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health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Lifestyle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preventive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measures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play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important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role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improving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health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life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expectancy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aims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better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health worldwide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promoting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smarter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choices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Tijdelijke aanduiding voor afbeelding 9" descr="Afbeelding met lucht, water, buiten, pier&#10;&#10;Automatisch gegenereerde beschrijving">
            <a:extLst>
              <a:ext uri="{FF2B5EF4-FFF2-40B4-BE49-F238E27FC236}">
                <a16:creationId xmlns:a16="http://schemas.microsoft.com/office/drawing/2014/main" id="{EDF3DB23-30D8-304E-AD71-F13BDBAC848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79" r="22179"/>
          <a:stretch>
            <a:fillRect/>
          </a:stretch>
        </p:blipFill>
        <p:spPr/>
      </p:pic>
      <p:sp>
        <p:nvSpPr>
          <p:cNvPr id="11" name="Tekstvak 10">
            <a:extLst>
              <a:ext uri="{FF2B5EF4-FFF2-40B4-BE49-F238E27FC236}">
                <a16:creationId xmlns:a16="http://schemas.microsoft.com/office/drawing/2014/main" id="{102A2181-DAEB-AB43-97DD-453FD9628676}"/>
              </a:ext>
            </a:extLst>
          </p:cNvPr>
          <p:cNvSpPr txBox="1"/>
          <p:nvPr/>
        </p:nvSpPr>
        <p:spPr>
          <a:xfrm>
            <a:off x="461152" y="6282381"/>
            <a:ext cx="355270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solidFill>
                  <a:srgbClr val="4D5156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solidFill>
                  <a:srgbClr val="00232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solidFill>
                  <a:srgbClr val="002328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Iris van den Broek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291282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z="32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</a:t>
            </a:r>
            <a:r>
              <a:rPr lang="nl-NL" sz="32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br>
              <a:rPr lang="nl-NL" dirty="0">
                <a:solidFill>
                  <a:schemeClr val="accent2"/>
                </a:solidFill>
              </a:rPr>
            </a:br>
            <a:endParaRPr dirty="0">
              <a:solidFill>
                <a:schemeClr val="accent2"/>
              </a:solidFill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Tijdelijke aanduiding voor afbeelding 14" descr="Afbeelding met tekst&#10;&#10;Automatisch gegenereerde beschrijving">
            <a:extLst>
              <a:ext uri="{FF2B5EF4-FFF2-40B4-BE49-F238E27FC236}">
                <a16:creationId xmlns:a16="http://schemas.microsoft.com/office/drawing/2014/main" id="{89744D92-4600-4742-B9D2-841FF5E21A1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704" b="22704"/>
          <a:stretch>
            <a:fillRect/>
          </a:stretch>
        </p:blipFill>
        <p:spPr/>
      </p:pic>
      <p:sp>
        <p:nvSpPr>
          <p:cNvPr id="9" name="Rechthoek 8">
            <a:extLst>
              <a:ext uri="{FF2B5EF4-FFF2-40B4-BE49-F238E27FC236}">
                <a16:creationId xmlns:a16="http://schemas.microsoft.com/office/drawing/2014/main" id="{69905306-5120-C64A-86B0-D4127626A55A}"/>
              </a:ext>
            </a:extLst>
          </p:cNvPr>
          <p:cNvSpPr/>
          <p:nvPr/>
        </p:nvSpPr>
        <p:spPr>
          <a:xfrm>
            <a:off x="534988" y="1719675"/>
            <a:ext cx="7270866" cy="12984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2" name="Tekstvak 11">
            <a:extLst>
              <a:ext uri="{FF2B5EF4-FFF2-40B4-BE49-F238E27FC236}">
                <a16:creationId xmlns:a16="http://schemas.microsoft.com/office/drawing/2014/main" id="{A131475E-37DA-2846-A919-B1BE134A0483}"/>
              </a:ext>
            </a:extLst>
          </p:cNvPr>
          <p:cNvSpPr txBox="1"/>
          <p:nvPr/>
        </p:nvSpPr>
        <p:spPr>
          <a:xfrm>
            <a:off x="547484" y="1817762"/>
            <a:ext cx="718924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Vital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cities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citizens</a:t>
            </a:r>
            <a:endParaRPr lang="nl-NL" sz="12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Different disciplines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work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closely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together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identify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conditions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equal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opportunities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life, safe living environments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harmonious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co-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existence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increasingly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diverse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urban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1200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population</a:t>
            </a:r>
            <a:r>
              <a:rPr lang="nl-NL" sz="1200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200" b="1" dirty="0">
              <a:solidFill>
                <a:schemeClr val="bg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AF86FBED-1772-1E4A-B2B3-56A86788FA10}"/>
              </a:ext>
            </a:extLst>
          </p:cNvPr>
          <p:cNvSpPr txBox="1"/>
          <p:nvPr/>
        </p:nvSpPr>
        <p:spPr>
          <a:xfrm>
            <a:off x="461153" y="6282381"/>
            <a:ext cx="296883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- Iris van den Broek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66266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sz="3600" b="1" dirty="0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</a:t>
            </a:r>
            <a:r>
              <a:rPr lang="nl-NL" sz="3600" b="1" dirty="0" err="1">
                <a:solidFill>
                  <a:schemeClr val="accent2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Initiatives</a:t>
            </a:r>
            <a:br>
              <a:rPr lang="nl-NL" dirty="0">
                <a:solidFill>
                  <a:schemeClr val="accent2"/>
                </a:solidFill>
              </a:rPr>
            </a:br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2" name="Afbeelding 34">
            <a:extLst>
              <a:ext uri="{FF2B5EF4-FFF2-40B4-BE49-F238E27FC236}">
                <a16:creationId xmlns:a16="http://schemas.microsoft.com/office/drawing/2014/main" id="{DC64F01F-BA45-4B68-ADDE-D41600E8F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36793" y="5742183"/>
            <a:ext cx="286457" cy="286456"/>
          </a:xfrm>
          <a:prstGeom prst="rect">
            <a:avLst/>
          </a:prstGeom>
        </p:spPr>
      </p:pic>
      <p:pic>
        <p:nvPicPr>
          <p:cNvPr id="54" name="Afbeelding 47">
            <a:extLst>
              <a:ext uri="{FF2B5EF4-FFF2-40B4-BE49-F238E27FC236}">
                <a16:creationId xmlns:a16="http://schemas.microsoft.com/office/drawing/2014/main" id="{34CB02F3-18C0-4814-9641-8B526D14CB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84000" y="5742183"/>
            <a:ext cx="286457" cy="286456"/>
          </a:xfrm>
          <a:prstGeom prst="rect">
            <a:avLst/>
          </a:prstGeom>
        </p:spPr>
      </p:pic>
      <p:pic>
        <p:nvPicPr>
          <p:cNvPr id="56" name="Afbeelding 48">
            <a:extLst>
              <a:ext uri="{FF2B5EF4-FFF2-40B4-BE49-F238E27FC236}">
                <a16:creationId xmlns:a16="http://schemas.microsoft.com/office/drawing/2014/main" id="{CA7A733B-FCA9-49DE-B8A1-0CD560700E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31206" y="5742906"/>
            <a:ext cx="286457" cy="286456"/>
          </a:xfrm>
          <a:prstGeom prst="rect">
            <a:avLst/>
          </a:prstGeom>
        </p:spPr>
      </p:pic>
      <p:pic>
        <p:nvPicPr>
          <p:cNvPr id="14" name="Tijdelijke aanduiding voor afbeelding 13" descr="Afbeelding met buiten, grond, handkar&#10;&#10;Automatisch gegenereerde beschrijving">
            <a:extLst>
              <a:ext uri="{FF2B5EF4-FFF2-40B4-BE49-F238E27FC236}">
                <a16:creationId xmlns:a16="http://schemas.microsoft.com/office/drawing/2014/main" id="{330B241E-F670-C14E-BA04-BE08B69A2CF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45" r="25645"/>
          <a:stretch>
            <a:fillRect/>
          </a:stretch>
        </p:blipFill>
        <p:spPr/>
      </p:pic>
      <p:sp>
        <p:nvSpPr>
          <p:cNvPr id="9" name="Tijdelijke aanduiding voor tekst 2">
            <a:extLst>
              <a:ext uri="{FF2B5EF4-FFF2-40B4-BE49-F238E27FC236}">
                <a16:creationId xmlns:a16="http://schemas.microsoft.com/office/drawing/2014/main" id="{FAF823DA-4C77-7249-83E8-70D23533D49F}"/>
              </a:ext>
            </a:extLst>
          </p:cNvPr>
          <p:cNvSpPr txBox="1">
            <a:spLocks/>
          </p:cNvSpPr>
          <p:nvPr/>
        </p:nvSpPr>
        <p:spPr>
          <a:xfrm>
            <a:off x="534988" y="1800891"/>
            <a:ext cx="5017435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b="1" dirty="0" err="1">
                <a:latin typeface="Arial" panose="020B0604020202020204" pitchFamily="34" charset="0"/>
                <a:cs typeface="Arial" panose="020B0604020202020204" pitchFamily="34" charset="0"/>
              </a:rPr>
              <a:t>Social</a:t>
            </a:r>
            <a:r>
              <a:rPr lang="nl-NL" b="1" dirty="0">
                <a:latin typeface="Arial" panose="020B0604020202020204" pitchFamily="34" charset="0"/>
                <a:cs typeface="Arial" panose="020B0604020202020204" pitchFamily="34" charset="0"/>
              </a:rPr>
              <a:t> impact of AI</a:t>
            </a:r>
            <a:br>
              <a:rPr lang="nl-NL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Artificial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intelligence (AI) has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changed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daily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lives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tremendously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Erasmus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Initiative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aims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innovative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interdisciplinary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 AI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places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people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society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centre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stage.</a:t>
            </a:r>
          </a:p>
          <a:p>
            <a:pPr marL="0" indent="0">
              <a:buNone/>
            </a:pPr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ACAAB45A-644D-2E41-83D7-34F18E82E47E}"/>
              </a:ext>
            </a:extLst>
          </p:cNvPr>
          <p:cNvSpPr txBox="1"/>
          <p:nvPr/>
        </p:nvSpPr>
        <p:spPr>
          <a:xfrm>
            <a:off x="461153" y="6282381"/>
            <a:ext cx="296883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-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896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Tijdelijke aanduiding voor afbeelding 10" descr="Afbeelding met binnen, plafond, tennisbaan, plein&#10;&#10;Automatisch gegenereerde beschrijving">
            <a:extLst>
              <a:ext uri="{FF2B5EF4-FFF2-40B4-BE49-F238E27FC236}">
                <a16:creationId xmlns:a16="http://schemas.microsoft.com/office/drawing/2014/main" id="{7FBC4050-5A41-3844-9A1D-168215F8ED5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53" b="7753"/>
          <a:stretch>
            <a:fillRect/>
          </a:stretch>
        </p:blipFill>
        <p:spPr/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Introductie </a:t>
            </a:r>
            <a:br>
              <a:rPr lang="nl-NL" dirty="0"/>
            </a:br>
            <a:r>
              <a:rPr lang="nl-NL" dirty="0"/>
              <a:t>[1x]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jdelijke aanduiding voor tekst 1">
            <a:extLst>
              <a:ext uri="{FF2B5EF4-FFF2-40B4-BE49-F238E27FC236}">
                <a16:creationId xmlns:a16="http://schemas.microsoft.com/office/drawing/2014/main" id="{A7CFC661-9912-4BD2-9BCC-D6B0FAF51A3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 dirty="0"/>
              <a:t>Lorem ipsum</a:t>
            </a:r>
            <a:br>
              <a:rPr lang="nl-NL" dirty="0"/>
            </a:br>
            <a:r>
              <a:rPr lang="nl-NL" dirty="0"/>
              <a:t>dolor sit amet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DE65642-0417-46D0-8C2B-03BB5DE593D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nl-NL" dirty="0"/>
              <a:t>Lorem ipsum dolor sit amet, consectetur adipiscing elit. Sed do eiusmod tempor incididunt ut labore et </a:t>
            </a:r>
            <a:br>
              <a:rPr lang="nl-NL" dirty="0"/>
            </a:br>
            <a:r>
              <a:rPr lang="nl-NL" dirty="0"/>
              <a:t>dolore magna aliqua. 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8B958202-FE61-B746-8387-835D920AA055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 flipH="1">
            <a:off x="-2" y="0"/>
            <a:ext cx="8559801" cy="6858000"/>
          </a:xfrm>
        </p:spPr>
        <p:txBody>
          <a:bodyPr/>
          <a:lstStyle/>
          <a:p>
            <a:endParaRPr lang="nl-NL" dirty="0"/>
          </a:p>
        </p:txBody>
      </p:sp>
      <p:sp>
        <p:nvSpPr>
          <p:cNvPr id="15" name="titel">
            <a:extLst>
              <a:ext uri="{FF2B5EF4-FFF2-40B4-BE49-F238E27FC236}">
                <a16:creationId xmlns:a16="http://schemas.microsoft.com/office/drawing/2014/main" id="{65045AE8-14A4-B747-965A-F8C14EE8C3CB}"/>
              </a:ext>
            </a:extLst>
          </p:cNvPr>
          <p:cNvSpPr txBox="1">
            <a:spLocks/>
          </p:cNvSpPr>
          <p:nvPr/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ts val="3200"/>
              </a:lnSpc>
              <a:spcBef>
                <a:spcPct val="0"/>
              </a:spcBef>
              <a:buNone/>
              <a:defRPr sz="3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l-NL" sz="3400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Woudestein</a:t>
            </a:r>
            <a:r>
              <a:rPr lang="nl-NL" sz="3400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Campus</a:t>
            </a:r>
          </a:p>
          <a:p>
            <a:endParaRPr lang="nl-NL" sz="3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0914FF18-4D30-4F4C-B54D-6CFA959DBFE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987" y="1593341"/>
            <a:ext cx="4014980" cy="4073168"/>
          </a:xfrm>
          <a:prstGeom prst="rect">
            <a:avLst/>
          </a:prstGeom>
        </p:spPr>
      </p:pic>
      <p:sp>
        <p:nvSpPr>
          <p:cNvPr id="14" name="Tekstvak 13">
            <a:extLst>
              <a:ext uri="{FF2B5EF4-FFF2-40B4-BE49-F238E27FC236}">
                <a16:creationId xmlns:a16="http://schemas.microsoft.com/office/drawing/2014/main" id="{9E4CFD3B-9905-C340-8CEE-C1DE9A1EDA09}"/>
              </a:ext>
            </a:extLst>
          </p:cNvPr>
          <p:cNvSpPr txBox="1"/>
          <p:nvPr/>
        </p:nvSpPr>
        <p:spPr>
          <a:xfrm>
            <a:off x="461152" y="6282381"/>
            <a:ext cx="37545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-Alexander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751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Erasmus Trust Fund</a:t>
            </a:r>
            <a:endParaRPr dirty="0">
              <a:solidFill>
                <a:schemeClr val="accent2"/>
              </a:solidFill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Tijdelijke aanduiding voor afbeelding 8" descr="Afbeelding met vloer&#10;&#10;Automatisch gegenereerde beschrijving">
            <a:extLst>
              <a:ext uri="{FF2B5EF4-FFF2-40B4-BE49-F238E27FC236}">
                <a16:creationId xmlns:a16="http://schemas.microsoft.com/office/drawing/2014/main" id="{DE9DF961-86AE-EA40-9641-83E884EA8BB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0" r="3970"/>
          <a:stretch>
            <a:fillRect/>
          </a:stretch>
        </p:blipFill>
        <p:spPr>
          <a:xfrm>
            <a:off x="4910265" y="0"/>
            <a:ext cx="8708753" cy="6858000"/>
          </a:xfrm>
        </p:spPr>
      </p:pic>
      <p:sp>
        <p:nvSpPr>
          <p:cNvPr id="16" name="Tijdelijke aanduiding voor tekst 8">
            <a:extLst>
              <a:ext uri="{FF2B5EF4-FFF2-40B4-BE49-F238E27FC236}">
                <a16:creationId xmlns:a16="http://schemas.microsoft.com/office/drawing/2014/main" id="{75BA7118-E5B8-5243-9A7E-90B7EDEC6B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7484" y="1551143"/>
            <a:ext cx="4107644" cy="4344987"/>
          </a:xfrm>
        </p:spPr>
        <p:txBody>
          <a:bodyPr/>
          <a:lstStyle/>
          <a:p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over 100,000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graduates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more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100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countries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across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alumni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comprise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broad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thriving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community of business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civic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leaders,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top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thought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leaders.</a:t>
            </a:r>
            <a:endParaRPr lang="nl-NL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Alumni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others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are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invited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groundbreaking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done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Rotterdam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donating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Erasmus Trust Fund,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official support fund of Erasmus University Rotterdam. </a:t>
            </a:r>
          </a:p>
          <a:p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fund supports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scientific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at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university</a:t>
            </a:r>
            <a:r>
              <a:rPr lang="nl-NL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nl-NL" sz="120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81EF296B-60B9-D14F-B85D-11A549B0EA61}"/>
              </a:ext>
            </a:extLst>
          </p:cNvPr>
          <p:cNvSpPr txBox="1"/>
          <p:nvPr/>
        </p:nvSpPr>
        <p:spPr>
          <a:xfrm>
            <a:off x="461153" y="6282381"/>
            <a:ext cx="392084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solidFill>
                  <a:srgbClr val="4D5156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solidFill>
                  <a:srgbClr val="00232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solidFill>
                  <a:srgbClr val="002328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</a:t>
            </a:r>
            <a:r>
              <a:rPr lang="nl-NL" sz="800" dirty="0">
                <a:solidFill>
                  <a:srgbClr val="00232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Erasmus University Rotterdam - </a:t>
            </a:r>
            <a:r>
              <a:rPr lang="nl-NL" sz="800" b="0" i="0" dirty="0">
                <a:solidFill>
                  <a:srgbClr val="002328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77796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/>
              <a:t>Nobel </a:t>
            </a:r>
            <a:r>
              <a:rPr lang="nl-NL" dirty="0" err="1"/>
              <a:t>Prize</a:t>
            </a:r>
            <a:r>
              <a:rPr lang="nl-NL" dirty="0"/>
              <a:t> winners</a:t>
            </a:r>
          </a:p>
        </p:txBody>
      </p:sp>
      <p:sp>
        <p:nvSpPr>
          <p:cNvPr id="2" name="Tijdelijke aanduiding voor tekst 1">
            <a:extLst>
              <a:ext uri="{FF2B5EF4-FFF2-40B4-BE49-F238E27FC236}">
                <a16:creationId xmlns:a16="http://schemas.microsoft.com/office/drawing/2014/main" id="{55E8CCE2-996D-4948-ADEB-7808F0D5F8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1246" y="1651261"/>
            <a:ext cx="4490696" cy="709103"/>
          </a:xfrm>
        </p:spPr>
        <p:txBody>
          <a:bodyPr numCol="2"/>
          <a:lstStyle/>
          <a:p>
            <a:pPr lvl="2"/>
            <a:r>
              <a:rPr lang="nl-NL" b="1" dirty="0">
                <a:latin typeface="Arial" panose="020B0604020202020204" pitchFamily="34" charset="0"/>
                <a:cs typeface="Arial" panose="020B0604020202020204" pitchFamily="34" charset="0"/>
              </a:rPr>
              <a:t>Jan Tinbergen (1903-1994) </a:t>
            </a: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2" name="Afbeelding 34">
            <a:extLst>
              <a:ext uri="{FF2B5EF4-FFF2-40B4-BE49-F238E27FC236}">
                <a16:creationId xmlns:a16="http://schemas.microsoft.com/office/drawing/2014/main" id="{DC64F01F-BA45-4B68-ADDE-D41600E8F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36793" y="5742183"/>
            <a:ext cx="286457" cy="286456"/>
          </a:xfrm>
          <a:prstGeom prst="rect">
            <a:avLst/>
          </a:prstGeom>
        </p:spPr>
      </p:pic>
      <p:pic>
        <p:nvPicPr>
          <p:cNvPr id="54" name="Afbeelding 47">
            <a:extLst>
              <a:ext uri="{FF2B5EF4-FFF2-40B4-BE49-F238E27FC236}">
                <a16:creationId xmlns:a16="http://schemas.microsoft.com/office/drawing/2014/main" id="{34CB02F3-18C0-4814-9641-8B526D14CB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84000" y="5742183"/>
            <a:ext cx="286457" cy="286456"/>
          </a:xfrm>
          <a:prstGeom prst="rect">
            <a:avLst/>
          </a:prstGeom>
        </p:spPr>
      </p:pic>
      <p:pic>
        <p:nvPicPr>
          <p:cNvPr id="56" name="Afbeelding 48">
            <a:extLst>
              <a:ext uri="{FF2B5EF4-FFF2-40B4-BE49-F238E27FC236}">
                <a16:creationId xmlns:a16="http://schemas.microsoft.com/office/drawing/2014/main" id="{CA7A733B-FCA9-49DE-B8A1-0CD560700E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31206" y="5742906"/>
            <a:ext cx="286457" cy="286456"/>
          </a:xfrm>
          <a:prstGeom prst="rect">
            <a:avLst/>
          </a:prstGeom>
        </p:spPr>
      </p:pic>
      <p:pic>
        <p:nvPicPr>
          <p:cNvPr id="8" name="Tijdelijke aanduiding voor afbeelding 7" descr="Afbeelding met tekst, persoon, oud, menigte&#10;&#10;Automatisch gegenereerde beschrijving">
            <a:extLst>
              <a:ext uri="{FF2B5EF4-FFF2-40B4-BE49-F238E27FC236}">
                <a16:creationId xmlns:a16="http://schemas.microsoft.com/office/drawing/2014/main" id="{5E912865-9C73-8F43-B73E-E462F7963E4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32" r="17532"/>
          <a:stretch>
            <a:fillRect/>
          </a:stretch>
        </p:blipFill>
        <p:spPr/>
      </p:pic>
      <p:sp>
        <p:nvSpPr>
          <p:cNvPr id="16" name="Tijdelijke aanduiding voor tekst 8">
            <a:extLst>
              <a:ext uri="{FF2B5EF4-FFF2-40B4-BE49-F238E27FC236}">
                <a16:creationId xmlns:a16="http://schemas.microsoft.com/office/drawing/2014/main" id="{C91CA980-F98C-0946-8227-E66357CC6FF5}"/>
              </a:ext>
            </a:extLst>
          </p:cNvPr>
          <p:cNvSpPr txBox="1">
            <a:spLocks/>
          </p:cNvSpPr>
          <p:nvPr/>
        </p:nvSpPr>
        <p:spPr>
          <a:xfrm>
            <a:off x="635486" y="2233295"/>
            <a:ext cx="4107644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very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first Nobel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Prize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Sciences was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awarded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Professor Jan Tinbergen (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his co-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recipient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Norwegian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econometrist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Ragnar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Frisch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) in 1969. Tinbergen was a professor at EUR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40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years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, and was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one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founding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fathers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Econometric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Institute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 1956. </a:t>
            </a:r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He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gained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fame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his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pioneering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work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field of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econometric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model building, and as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advisor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international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organisations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in a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variety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developing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countries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nl-NL" sz="1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108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>
            <a:extLst>
              <a:ext uri="{FF2B5EF4-FFF2-40B4-BE49-F238E27FC236}">
                <a16:creationId xmlns:a16="http://schemas.microsoft.com/office/drawing/2014/main" id="{DF3B28E5-643A-4887-B945-D11F758639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/>
              <a:t>Nobel </a:t>
            </a:r>
            <a:r>
              <a:rPr lang="nl-NL" dirty="0" err="1"/>
              <a:t>Prize</a:t>
            </a:r>
            <a:r>
              <a:rPr lang="nl-NL" dirty="0"/>
              <a:t> winners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A8D541BC-8B65-4667-9FE5-FF2392426B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2" name="Afbeelding 34">
            <a:extLst>
              <a:ext uri="{FF2B5EF4-FFF2-40B4-BE49-F238E27FC236}">
                <a16:creationId xmlns:a16="http://schemas.microsoft.com/office/drawing/2014/main" id="{DC64F01F-BA45-4B68-ADDE-D41600E8F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36793" y="5742183"/>
            <a:ext cx="286457" cy="286456"/>
          </a:xfrm>
          <a:prstGeom prst="rect">
            <a:avLst/>
          </a:prstGeom>
        </p:spPr>
      </p:pic>
      <p:pic>
        <p:nvPicPr>
          <p:cNvPr id="54" name="Afbeelding 47">
            <a:extLst>
              <a:ext uri="{FF2B5EF4-FFF2-40B4-BE49-F238E27FC236}">
                <a16:creationId xmlns:a16="http://schemas.microsoft.com/office/drawing/2014/main" id="{34CB02F3-18C0-4814-9641-8B526D14CB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84000" y="5742183"/>
            <a:ext cx="286457" cy="286456"/>
          </a:xfrm>
          <a:prstGeom prst="rect">
            <a:avLst/>
          </a:prstGeom>
        </p:spPr>
      </p:pic>
      <p:pic>
        <p:nvPicPr>
          <p:cNvPr id="56" name="Afbeelding 48">
            <a:extLst>
              <a:ext uri="{FF2B5EF4-FFF2-40B4-BE49-F238E27FC236}">
                <a16:creationId xmlns:a16="http://schemas.microsoft.com/office/drawing/2014/main" id="{CA7A733B-FCA9-49DE-B8A1-0CD560700E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31206" y="5742906"/>
            <a:ext cx="286457" cy="286456"/>
          </a:xfrm>
          <a:prstGeom prst="rect">
            <a:avLst/>
          </a:prstGeom>
        </p:spPr>
      </p:pic>
      <p:pic>
        <p:nvPicPr>
          <p:cNvPr id="8" name="Tijdelijke aanduiding voor afbeelding 7" descr="Afbeelding met persoon, person, dragen, glimlachen&#10;&#10;Automatisch gegenereerde beschrijving">
            <a:extLst>
              <a:ext uri="{FF2B5EF4-FFF2-40B4-BE49-F238E27FC236}">
                <a16:creationId xmlns:a16="http://schemas.microsoft.com/office/drawing/2014/main" id="{246355E4-6E67-FF4D-BF27-7F10DE6DF47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49" r="25649"/>
          <a:stretch>
            <a:fillRect/>
          </a:stretch>
        </p:blipFill>
        <p:spPr/>
      </p:pic>
      <p:sp>
        <p:nvSpPr>
          <p:cNvPr id="13" name="Tijdelijke aanduiding voor tekst 1">
            <a:extLst>
              <a:ext uri="{FF2B5EF4-FFF2-40B4-BE49-F238E27FC236}">
                <a16:creationId xmlns:a16="http://schemas.microsoft.com/office/drawing/2014/main" id="{DA5169F5-F867-294C-8D5F-862084D51C0A}"/>
              </a:ext>
            </a:extLst>
          </p:cNvPr>
          <p:cNvSpPr txBox="1">
            <a:spLocks/>
          </p:cNvSpPr>
          <p:nvPr/>
        </p:nvSpPr>
        <p:spPr>
          <a:xfrm>
            <a:off x="941246" y="1615636"/>
            <a:ext cx="4490696" cy="709103"/>
          </a:xfrm>
          <a:prstGeom prst="rect">
            <a:avLst/>
          </a:prstGeom>
        </p:spPr>
        <p:txBody>
          <a:bodyPr vert="horz" lIns="0" tIns="0" rIns="0" bIns="0" numCol="2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lvl="2"/>
            <a:r>
              <a:rPr lang="nl-NL" b="1" dirty="0">
                <a:latin typeface="Arial" panose="020B0604020202020204" pitchFamily="34" charset="0"/>
                <a:cs typeface="Arial" panose="020B0604020202020204" pitchFamily="34" charset="0"/>
              </a:rPr>
              <a:t>Guido </a:t>
            </a:r>
            <a:r>
              <a:rPr lang="nl-NL" b="1" dirty="0" err="1">
                <a:latin typeface="Arial" panose="020B0604020202020204" pitchFamily="34" charset="0"/>
                <a:cs typeface="Arial" panose="020B0604020202020204" pitchFamily="34" charset="0"/>
              </a:rPr>
              <a:t>Imbens</a:t>
            </a: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ijdelijke aanduiding voor tekst 8">
            <a:extLst>
              <a:ext uri="{FF2B5EF4-FFF2-40B4-BE49-F238E27FC236}">
                <a16:creationId xmlns:a16="http://schemas.microsoft.com/office/drawing/2014/main" id="{8DE524CA-435C-DD46-930E-CE563C3BB820}"/>
              </a:ext>
            </a:extLst>
          </p:cNvPr>
          <p:cNvSpPr txBox="1">
            <a:spLocks/>
          </p:cNvSpPr>
          <p:nvPr/>
        </p:nvSpPr>
        <p:spPr>
          <a:xfrm>
            <a:off x="635486" y="2233295"/>
            <a:ext cx="4107644" cy="43449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2021, Guido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Imbens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along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David Card (University of California)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Joshua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Angrist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(Massachusetts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Institute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Technology), was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presented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Nobel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Prize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Economic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Sciences. He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received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prize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his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methodological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contributions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analysis of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causal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relationships</a:t>
            </a:r>
            <a:r>
              <a:rPr lang="nl-NL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nl-NL" sz="1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4A7138B6-F781-5347-846A-EE4DB6069D0E}"/>
              </a:ext>
            </a:extLst>
          </p:cNvPr>
          <p:cNvSpPr txBox="1"/>
          <p:nvPr/>
        </p:nvSpPr>
        <p:spPr>
          <a:xfrm>
            <a:off x="461153" y="6282381"/>
            <a:ext cx="296883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Andrew </a:t>
            </a:r>
            <a:r>
              <a:rPr lang="nl-NL" sz="800" b="0" i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Brodhead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Stanford University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7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2954B2EC-E1D8-49C0-B5D7-150EDBA999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8AC8C3E5-1DF8-4AFE-A631-688D4AF4CF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03D0DB-C8CD-44C6-AB01-3455912C966D}" type="datetime1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09-10-23</a:t>
            </a:fld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58D5BB88-74EE-42B8-ABF3-CD1C5556B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nl-NL" sz="1000" b="1" i="0" u="none" strike="noStrike" kern="1200" cap="none" spc="0" normalizeH="0" baseline="0" noProof="0" smtClean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nl-NL" sz="1000" b="1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51DD1903-3963-45E9-BEC6-2D7724118FA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969873" y="724247"/>
            <a:ext cx="4252254" cy="5790854"/>
          </a:xfrm>
        </p:spPr>
        <p:txBody>
          <a:bodyPr/>
          <a:lstStyle/>
          <a:p>
            <a:r>
              <a:rPr lang="en-GB" dirty="0"/>
              <a:t> </a:t>
            </a:r>
            <a:endParaRPr lang="nl-NL" dirty="0"/>
          </a:p>
        </p:txBody>
      </p:sp>
      <p:sp>
        <p:nvSpPr>
          <p:cNvPr id="20" name="Titel 19">
            <a:extLst>
              <a:ext uri="{FF2B5EF4-FFF2-40B4-BE49-F238E27FC236}">
                <a16:creationId xmlns:a16="http://schemas.microsoft.com/office/drawing/2014/main" id="{4E063370-FDD9-46A5-83FD-865B8A98C7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8748712" cy="709102"/>
          </a:xfrm>
        </p:spPr>
        <p:txBody>
          <a:bodyPr/>
          <a:lstStyle/>
          <a:p>
            <a:r>
              <a:rPr lang="en-GB" dirty="0"/>
              <a:t>Erasmus of </a:t>
            </a:r>
            <a:br>
              <a:rPr lang="en-GB" dirty="0"/>
            </a:br>
            <a:r>
              <a:rPr lang="en-GB" dirty="0"/>
              <a:t>Rotterdam</a:t>
            </a:r>
          </a:p>
        </p:txBody>
      </p:sp>
      <p:sp>
        <p:nvSpPr>
          <p:cNvPr id="24" name="Tijdelijke aanduiding voor verticale tekst 2">
            <a:extLst>
              <a:ext uri="{FF2B5EF4-FFF2-40B4-BE49-F238E27FC236}">
                <a16:creationId xmlns:a16="http://schemas.microsoft.com/office/drawing/2014/main" id="{B2E0E6A2-F3EE-4F4C-B347-A7D7AEEB0E1C}"/>
              </a:ext>
            </a:extLst>
          </p:cNvPr>
          <p:cNvSpPr txBox="1">
            <a:spLocks/>
          </p:cNvSpPr>
          <p:nvPr/>
        </p:nvSpPr>
        <p:spPr>
          <a:xfrm>
            <a:off x="551544" y="1963738"/>
            <a:ext cx="2974105" cy="2651973"/>
          </a:xfrm>
          <a:prstGeom prst="rect">
            <a:avLst/>
          </a:prstGeom>
        </p:spPr>
        <p:txBody>
          <a:bodyPr lIns="0"/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2328"/>
              </a:buClr>
              <a:defRPr/>
            </a:pPr>
            <a:r>
              <a:rPr lang="nl-NL" i="1" dirty="0">
                <a:solidFill>
                  <a:srgbClr val="002328"/>
                </a:solidFill>
                <a:latin typeface="Arial"/>
              </a:rPr>
              <a:t>The </a:t>
            </a:r>
            <a:r>
              <a:rPr lang="nl-NL" i="1" dirty="0" err="1">
                <a:solidFill>
                  <a:srgbClr val="002328"/>
                </a:solidFill>
                <a:latin typeface="Arial"/>
              </a:rPr>
              <a:t>Entire</a:t>
            </a:r>
            <a:r>
              <a:rPr lang="nl-NL" i="1" dirty="0">
                <a:solidFill>
                  <a:srgbClr val="002328"/>
                </a:solidFill>
                <a:latin typeface="Arial"/>
              </a:rPr>
              <a:t> </a:t>
            </a:r>
            <a:r>
              <a:rPr lang="nl-NL" i="1" dirty="0" err="1">
                <a:solidFill>
                  <a:srgbClr val="002328"/>
                </a:solidFill>
                <a:latin typeface="Arial"/>
              </a:rPr>
              <a:t>world</a:t>
            </a:r>
            <a:r>
              <a:rPr lang="nl-NL" i="1" dirty="0">
                <a:solidFill>
                  <a:srgbClr val="002328"/>
                </a:solidFill>
                <a:latin typeface="Arial"/>
              </a:rPr>
              <a:t> is </a:t>
            </a:r>
            <a:r>
              <a:rPr lang="nl-NL" i="1" dirty="0" err="1">
                <a:solidFill>
                  <a:srgbClr val="002328"/>
                </a:solidFill>
                <a:latin typeface="Arial"/>
              </a:rPr>
              <a:t>my</a:t>
            </a:r>
            <a:r>
              <a:rPr lang="nl-NL" i="1" dirty="0">
                <a:solidFill>
                  <a:srgbClr val="002328"/>
                </a:solidFill>
                <a:latin typeface="Arial"/>
              </a:rPr>
              <a:t> home</a:t>
            </a:r>
            <a:br>
              <a:rPr lang="nl-NL" i="1" dirty="0">
                <a:solidFill>
                  <a:srgbClr val="002328"/>
                </a:solidFill>
                <a:latin typeface="Arial"/>
              </a:rPr>
            </a:br>
            <a:br>
              <a:rPr lang="nl-NL" i="1" dirty="0">
                <a:solidFill>
                  <a:srgbClr val="002328"/>
                </a:solidFill>
                <a:latin typeface="Arial"/>
              </a:rPr>
            </a:br>
            <a:r>
              <a:rPr lang="nl-NL" dirty="0">
                <a:solidFill>
                  <a:srgbClr val="002328"/>
                </a:solidFill>
                <a:latin typeface="Arial"/>
              </a:rPr>
              <a:t>Erasmus University Rotterdam takes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its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name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from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the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great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philosopher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,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theologian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, and humanist,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Desiderius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Erasmus (Rotterdam 1466 – </a:t>
            </a:r>
            <a:r>
              <a:rPr lang="nl-NL" dirty="0" err="1">
                <a:solidFill>
                  <a:srgbClr val="002328"/>
                </a:solidFill>
                <a:latin typeface="Arial"/>
              </a:rPr>
              <a:t>Basel</a:t>
            </a:r>
            <a:r>
              <a:rPr lang="nl-NL" dirty="0">
                <a:solidFill>
                  <a:srgbClr val="002328"/>
                </a:solidFill>
                <a:latin typeface="Arial"/>
              </a:rPr>
              <a:t> 1536)</a:t>
            </a:r>
          </a:p>
          <a:p>
            <a:pPr>
              <a:buClr>
                <a:srgbClr val="002328"/>
              </a:buClr>
              <a:defRPr/>
            </a:pP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was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great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minds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Renaissance and had a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great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influence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on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intellectual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cultural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climate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thanks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his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use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b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new means 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communication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his time: </a:t>
            </a:r>
            <a:br>
              <a:rPr lang="nl-NL" dirty="0">
                <a:solidFill>
                  <a:srgbClr val="002328"/>
                </a:solidFill>
                <a:latin typeface="Arial"/>
              </a:rPr>
            </a:b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writing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printing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and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distribution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books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b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b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endParaRPr kumimoji="0" lang="nl-NL" sz="1400" b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buClr>
                <a:srgbClr val="002328"/>
              </a:buClr>
              <a:defRPr/>
            </a:pPr>
            <a:endParaRPr kumimoji="0" lang="nl-NL" sz="1400" b="0" i="1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Tijdelijke aanduiding voor afbeelding 6" descr="Afbeelding met boom, buiten, gras, park&#10;&#10;Automatisch gegenereerde beschrijving">
            <a:extLst>
              <a:ext uri="{FF2B5EF4-FFF2-40B4-BE49-F238E27FC236}">
                <a16:creationId xmlns:a16="http://schemas.microsoft.com/office/drawing/2014/main" id="{6DF37150-FA6C-8043-9C64-A671BEAD25B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74" r="28874"/>
          <a:stretch>
            <a:fillRect/>
          </a:stretch>
        </p:blipFill>
        <p:spPr/>
      </p:pic>
      <p:sp>
        <p:nvSpPr>
          <p:cNvPr id="38" name="Tijdelijke aanduiding voor verticale tekst 2">
            <a:extLst>
              <a:ext uri="{FF2B5EF4-FFF2-40B4-BE49-F238E27FC236}">
                <a16:creationId xmlns:a16="http://schemas.microsoft.com/office/drawing/2014/main" id="{926F39F3-A2DE-494E-A242-81F930FF31B4}"/>
              </a:ext>
            </a:extLst>
          </p:cNvPr>
          <p:cNvSpPr txBox="1">
            <a:spLocks/>
          </p:cNvSpPr>
          <p:nvPr/>
        </p:nvSpPr>
        <p:spPr>
          <a:xfrm>
            <a:off x="8538527" y="1608084"/>
            <a:ext cx="2974105" cy="2651973"/>
          </a:xfrm>
          <a:prstGeom prst="rect">
            <a:avLst/>
          </a:prstGeom>
        </p:spPr>
        <p:txBody>
          <a:bodyPr lIns="0"/>
          <a:lstStyle>
            <a:lvl1pPr marL="263525" indent="-263525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2328"/>
              </a:buClr>
              <a:defRPr/>
            </a:pP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As a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traveler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throughout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Europe, Erasmus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became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first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true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0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cosmopolitans</a:t>
            </a:r>
            <a: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 </a:t>
            </a:r>
            <a:br>
              <a:rPr kumimoji="0" lang="nl-NL" sz="1400" b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br>
              <a:rPr kumimoji="0" lang="nl-NL" sz="1400" b="0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‘I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don’t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want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citizen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a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particular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city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but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one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entire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world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’ (ego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mundi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civis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b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nl-NL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esse</a:t>
            </a:r>
            <a:r>
              <a:rPr kumimoji="0" lang="nl-NL" sz="1400" b="1" i="1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cupido, communis omnium).</a:t>
            </a:r>
          </a:p>
          <a:p>
            <a:pPr>
              <a:buClr>
                <a:srgbClr val="002328"/>
              </a:buClr>
              <a:defRPr/>
            </a:pPr>
            <a:endParaRPr kumimoji="0" lang="nl-NL" sz="1400" b="0" i="1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buClr>
                <a:srgbClr val="002328"/>
              </a:buClr>
              <a:defRPr/>
            </a:pPr>
            <a:endParaRPr kumimoji="0" lang="nl-NL" sz="1400" b="0" i="1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A6D0B7F4-E33E-4E4D-AB0A-D916C2290C7B}"/>
              </a:ext>
            </a:extLst>
          </p:cNvPr>
          <p:cNvSpPr txBox="1"/>
          <p:nvPr/>
        </p:nvSpPr>
        <p:spPr>
          <a:xfrm>
            <a:off x="461153" y="6282381"/>
            <a:ext cx="296883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-  Jonathan van Rijn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447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A0C7458-1CB9-4C15-84DE-34DA882F23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59301"/>
            <a:ext cx="11114087" cy="723106"/>
          </a:xfrm>
        </p:spPr>
        <p:txBody>
          <a:bodyPr/>
          <a:lstStyle/>
          <a:p>
            <a:r>
              <a:rPr lang="nl-NL" dirty="0"/>
              <a:t>Contact</a:t>
            </a:r>
          </a:p>
        </p:txBody>
      </p:sp>
      <p:sp>
        <p:nvSpPr>
          <p:cNvPr id="27" name="Tijdelijke aanduiding voor tekst 26">
            <a:extLst>
              <a:ext uri="{FF2B5EF4-FFF2-40B4-BE49-F238E27FC236}">
                <a16:creationId xmlns:a16="http://schemas.microsoft.com/office/drawing/2014/main" id="{2FBBC693-4CB2-461F-B3DA-537AD6166B3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5907" y="2046627"/>
            <a:ext cx="10353168" cy="389437"/>
          </a:xfrm>
        </p:spPr>
        <p:txBody>
          <a:bodyPr/>
          <a:lstStyle/>
          <a:p>
            <a:r>
              <a:rPr lang="nl-NL" dirty="0"/>
              <a:t>First &amp; Last name 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E3F51C10-D1B7-4126-B3FF-654757C525A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567539" y="5843000"/>
            <a:ext cx="2084956" cy="694304"/>
          </a:xfrm>
        </p:spPr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9" name="Tijdelijke aanduiding voor tekst 28">
            <a:extLst>
              <a:ext uri="{FF2B5EF4-FFF2-40B4-BE49-F238E27FC236}">
                <a16:creationId xmlns:a16="http://schemas.microsoft.com/office/drawing/2014/main" id="{1FB73790-074B-418B-83E9-32C7B2FC4F0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295907" y="2728027"/>
            <a:ext cx="10353168" cy="389437"/>
          </a:xfrm>
        </p:spPr>
        <p:txBody>
          <a:bodyPr/>
          <a:lstStyle/>
          <a:p>
            <a:r>
              <a:rPr lang="nl-NL" dirty="0"/>
              <a:t>+31 000 00 00 00</a:t>
            </a:r>
          </a:p>
        </p:txBody>
      </p:sp>
      <p:sp>
        <p:nvSpPr>
          <p:cNvPr id="30" name="Tijdelijke aanduiding voor tekst 29">
            <a:extLst>
              <a:ext uri="{FF2B5EF4-FFF2-40B4-BE49-F238E27FC236}">
                <a16:creationId xmlns:a16="http://schemas.microsoft.com/office/drawing/2014/main" id="{5846B51E-052B-4EF0-8BF9-8F05466A08E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295907" y="3409427"/>
            <a:ext cx="10353168" cy="389437"/>
          </a:xfrm>
        </p:spPr>
        <p:txBody>
          <a:bodyPr/>
          <a:lstStyle/>
          <a:p>
            <a:r>
              <a:rPr lang="nl-NL" dirty="0"/>
              <a:t>E-mail </a:t>
            </a:r>
          </a:p>
        </p:txBody>
      </p:sp>
      <p:sp>
        <p:nvSpPr>
          <p:cNvPr id="31" name="Tijdelijke aanduiding voor tekst 30">
            <a:extLst>
              <a:ext uri="{FF2B5EF4-FFF2-40B4-BE49-F238E27FC236}">
                <a16:creationId xmlns:a16="http://schemas.microsoft.com/office/drawing/2014/main" id="{0FC80B79-B540-454E-8CD9-5C2C92EBC59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295907" y="4090827"/>
            <a:ext cx="10353168" cy="389437"/>
          </a:xfrm>
        </p:spPr>
        <p:txBody>
          <a:bodyPr/>
          <a:lstStyle/>
          <a:p>
            <a:r>
              <a:rPr lang="nl-NL" dirty="0" err="1"/>
              <a:t>Address</a:t>
            </a:r>
            <a:r>
              <a:rPr lang="nl-NL" dirty="0"/>
              <a:t> </a:t>
            </a:r>
          </a:p>
        </p:txBody>
      </p:sp>
      <p:sp>
        <p:nvSpPr>
          <p:cNvPr id="32" name="Tijdelijke aanduiding voor tekst 31">
            <a:extLst>
              <a:ext uri="{FF2B5EF4-FFF2-40B4-BE49-F238E27FC236}">
                <a16:creationId xmlns:a16="http://schemas.microsoft.com/office/drawing/2014/main" id="{48191D7C-B205-42CC-AB0E-82E78789A855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295907" y="4772227"/>
            <a:ext cx="10353168" cy="389437"/>
          </a:xfrm>
        </p:spPr>
        <p:txBody>
          <a:bodyPr/>
          <a:lstStyle/>
          <a:p>
            <a:r>
              <a:rPr lang="nl-NL" dirty="0"/>
              <a:t>www.eur.nl</a:t>
            </a:r>
          </a:p>
        </p:txBody>
      </p: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07E9C6A1-869C-4CCD-AC24-A385B2F6691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39505" y="5908884"/>
            <a:ext cx="3381331" cy="401383"/>
          </a:xfrm>
        </p:spPr>
        <p:txBody>
          <a:bodyPr/>
          <a:lstStyle/>
          <a:p>
            <a:r>
              <a:rPr lang="en-GB" dirty="0"/>
              <a:t> </a:t>
            </a:r>
          </a:p>
        </p:txBody>
      </p:sp>
      <p:sp>
        <p:nvSpPr>
          <p:cNvPr id="16" name="Ovaal 15">
            <a:extLst>
              <a:ext uri="{FF2B5EF4-FFF2-40B4-BE49-F238E27FC236}">
                <a16:creationId xmlns:a16="http://schemas.microsoft.com/office/drawing/2014/main" id="{4BD96C33-009A-4821-90E2-4140896ABA26}"/>
              </a:ext>
            </a:extLst>
          </p:cNvPr>
          <p:cNvSpPr/>
          <p:nvPr/>
        </p:nvSpPr>
        <p:spPr>
          <a:xfrm>
            <a:off x="534988" y="1973273"/>
            <a:ext cx="578340" cy="57834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Ovaal 17">
            <a:extLst>
              <a:ext uri="{FF2B5EF4-FFF2-40B4-BE49-F238E27FC236}">
                <a16:creationId xmlns:a16="http://schemas.microsoft.com/office/drawing/2014/main" id="{E2D34C28-1788-4F6F-A4BD-8C2DDEE74374}"/>
              </a:ext>
            </a:extLst>
          </p:cNvPr>
          <p:cNvSpPr/>
          <p:nvPr/>
        </p:nvSpPr>
        <p:spPr>
          <a:xfrm>
            <a:off x="534988" y="2654673"/>
            <a:ext cx="578340" cy="57834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Ovaal 19">
            <a:extLst>
              <a:ext uri="{FF2B5EF4-FFF2-40B4-BE49-F238E27FC236}">
                <a16:creationId xmlns:a16="http://schemas.microsoft.com/office/drawing/2014/main" id="{491D7468-1AD8-42CD-96E6-140FB1A77AF2}"/>
              </a:ext>
            </a:extLst>
          </p:cNvPr>
          <p:cNvSpPr/>
          <p:nvPr/>
        </p:nvSpPr>
        <p:spPr>
          <a:xfrm>
            <a:off x="534988" y="3336073"/>
            <a:ext cx="578340" cy="57834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Ovaal 21">
            <a:extLst>
              <a:ext uri="{FF2B5EF4-FFF2-40B4-BE49-F238E27FC236}">
                <a16:creationId xmlns:a16="http://schemas.microsoft.com/office/drawing/2014/main" id="{59F13153-D518-4BE5-8F30-846CA1D10DD0}"/>
              </a:ext>
            </a:extLst>
          </p:cNvPr>
          <p:cNvSpPr/>
          <p:nvPr/>
        </p:nvSpPr>
        <p:spPr>
          <a:xfrm>
            <a:off x="534988" y="4017473"/>
            <a:ext cx="578340" cy="57834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Ovaal 23">
            <a:extLst>
              <a:ext uri="{FF2B5EF4-FFF2-40B4-BE49-F238E27FC236}">
                <a16:creationId xmlns:a16="http://schemas.microsoft.com/office/drawing/2014/main" id="{33AED52D-AF48-430B-9221-FB275C286C01}"/>
              </a:ext>
            </a:extLst>
          </p:cNvPr>
          <p:cNvSpPr/>
          <p:nvPr/>
        </p:nvSpPr>
        <p:spPr>
          <a:xfrm>
            <a:off x="534988" y="4698873"/>
            <a:ext cx="578340" cy="57834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4" name="Graphic 33" descr="Gebruiker">
            <a:extLst>
              <a:ext uri="{FF2B5EF4-FFF2-40B4-BE49-F238E27FC236}">
                <a16:creationId xmlns:a16="http://schemas.microsoft.com/office/drawing/2014/main" id="{2D40AA36-8833-4D3B-9717-10132388CA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0741" y="2079026"/>
            <a:ext cx="366834" cy="366834"/>
          </a:xfrm>
          <a:prstGeom prst="rect">
            <a:avLst/>
          </a:prstGeom>
        </p:spPr>
      </p:pic>
      <p:pic>
        <p:nvPicPr>
          <p:cNvPr id="36" name="Graphic 35" descr="Wereld">
            <a:extLst>
              <a:ext uri="{FF2B5EF4-FFF2-40B4-BE49-F238E27FC236}">
                <a16:creationId xmlns:a16="http://schemas.microsoft.com/office/drawing/2014/main" id="{24CFD8E0-278F-40CA-B0E1-CB0D77A1AE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69210" y="4833792"/>
            <a:ext cx="308501" cy="308501"/>
          </a:xfrm>
          <a:prstGeom prst="rect">
            <a:avLst/>
          </a:prstGeom>
        </p:spPr>
      </p:pic>
      <p:pic>
        <p:nvPicPr>
          <p:cNvPr id="38" name="Graphic 37" descr="Markering">
            <a:extLst>
              <a:ext uri="{FF2B5EF4-FFF2-40B4-BE49-F238E27FC236}">
                <a16:creationId xmlns:a16="http://schemas.microsoft.com/office/drawing/2014/main" id="{FF91410F-F4D8-4FBA-BB2B-D0CF16DF10C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0740" y="4111995"/>
            <a:ext cx="365442" cy="365442"/>
          </a:xfrm>
          <a:prstGeom prst="rect">
            <a:avLst/>
          </a:prstGeom>
        </p:spPr>
      </p:pic>
      <p:pic>
        <p:nvPicPr>
          <p:cNvPr id="40" name="Graphic 39" descr="Envelop">
            <a:extLst>
              <a:ext uri="{FF2B5EF4-FFF2-40B4-BE49-F238E27FC236}">
                <a16:creationId xmlns:a16="http://schemas.microsoft.com/office/drawing/2014/main" id="{CA0E218D-D2F7-48C8-B7A4-69975CEDD88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1438" y="3442523"/>
            <a:ext cx="365441" cy="365441"/>
          </a:xfrm>
          <a:prstGeom prst="rect">
            <a:avLst/>
          </a:prstGeom>
        </p:spPr>
      </p:pic>
      <p:pic>
        <p:nvPicPr>
          <p:cNvPr id="42" name="Graphic 41" descr="Ontvanger">
            <a:extLst>
              <a:ext uri="{FF2B5EF4-FFF2-40B4-BE49-F238E27FC236}">
                <a16:creationId xmlns:a16="http://schemas.microsoft.com/office/drawing/2014/main" id="{6927C9E7-3522-4508-A6F0-397A6558962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79668" y="2780586"/>
            <a:ext cx="326514" cy="326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2681594"/>
      </p:ext>
    </p:extLst>
  </p:cSld>
  <p:clrMapOvr>
    <a:masterClrMapping/>
  </p:clrMapOvr>
  <p:transition spd="med">
    <p:pull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51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datum 18">
            <a:extLst>
              <a:ext uri="{FF2B5EF4-FFF2-40B4-BE49-F238E27FC236}">
                <a16:creationId xmlns:a16="http://schemas.microsoft.com/office/drawing/2014/main" id="{F7656A92-7C48-46D5-98D4-7783FF08CA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46EC2-F409-4961-8ACD-7677909FB3C5}" type="datetime1">
              <a:rPr lang="nl-NL" smtClean="0"/>
              <a:t>09-10-23</a:t>
            </a:fld>
            <a:endParaRPr lang="nl-NL"/>
          </a:p>
        </p:txBody>
      </p:sp>
      <p:sp>
        <p:nvSpPr>
          <p:cNvPr id="18" name="Titel 17">
            <a:extLst>
              <a:ext uri="{FF2B5EF4-FFF2-40B4-BE49-F238E27FC236}">
                <a16:creationId xmlns:a16="http://schemas.microsoft.com/office/drawing/2014/main" id="{A3183100-8324-44C3-A7A6-DA018AE6C7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br>
              <a:rPr lang="nl-NL" dirty="0"/>
            </a:br>
            <a:r>
              <a:rPr lang="nl-NL" dirty="0" err="1"/>
              <a:t>Introduction</a:t>
            </a:r>
            <a:endParaRPr lang="nl-NL" dirty="0"/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33C7D402-C2CC-4698-A939-F79B3DFB5C0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/>
              <a:t>Lorem ipsum dolor sit amet, consectetur adipiscing elit, sed do eiusmod tempor incididunt ut </a:t>
            </a:r>
            <a:br>
              <a:rPr lang="nl-NL"/>
            </a:br>
            <a:r>
              <a:rPr lang="nl-NL"/>
              <a:t>labore et dolore magna aliqua. Ut enim ad minim veniam, quis nostrud exercitation ullamco laboris.</a:t>
            </a:r>
          </a:p>
        </p:txBody>
      </p:sp>
      <p:sp>
        <p:nvSpPr>
          <p:cNvPr id="20" name="Tijdelijke aanduiding voor voettekst 19">
            <a:extLst>
              <a:ext uri="{FF2B5EF4-FFF2-40B4-BE49-F238E27FC236}">
                <a16:creationId xmlns:a16="http://schemas.microsoft.com/office/drawing/2014/main" id="{1E2B2904-9BCB-4F91-AF8B-C5B0CB0B59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</a:p>
        </p:txBody>
      </p:sp>
      <p:sp>
        <p:nvSpPr>
          <p:cNvPr id="21" name="Tijdelijke aanduiding voor dianummer 20">
            <a:extLst>
              <a:ext uri="{FF2B5EF4-FFF2-40B4-BE49-F238E27FC236}">
                <a16:creationId xmlns:a16="http://schemas.microsoft.com/office/drawing/2014/main" id="{3AE0C14C-0509-40C6-BB1C-0DB5357D79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4</a:t>
            </a:fld>
            <a:endParaRPr lang="nl-NL"/>
          </a:p>
        </p:txBody>
      </p:sp>
      <p:grpSp>
        <p:nvGrpSpPr>
          <p:cNvPr id="27" name="Groep 26">
            <a:extLst>
              <a:ext uri="{FF2B5EF4-FFF2-40B4-BE49-F238E27FC236}">
                <a16:creationId xmlns:a16="http://schemas.microsoft.com/office/drawing/2014/main" id="{15228935-F677-4028-9E1F-D5DFECBBAD57}"/>
              </a:ext>
            </a:extLst>
          </p:cNvPr>
          <p:cNvGrpSpPr/>
          <p:nvPr/>
        </p:nvGrpSpPr>
        <p:grpSpPr>
          <a:xfrm>
            <a:off x="11051178" y="0"/>
            <a:ext cx="1140822" cy="709102"/>
            <a:chOff x="11051178" y="0"/>
            <a:chExt cx="1140822" cy="709102"/>
          </a:xfrm>
        </p:grpSpPr>
        <p:sp>
          <p:nvSpPr>
            <p:cNvPr id="28" name="-">
              <a:extLst>
                <a:ext uri="{FF2B5EF4-FFF2-40B4-BE49-F238E27FC236}">
                  <a16:creationId xmlns:a16="http://schemas.microsoft.com/office/drawing/2014/main" id="{D504D3B2-2608-428E-AD59-E925DF98BDC4}"/>
                </a:ext>
              </a:extLst>
            </p:cNvPr>
            <p:cNvSpPr txBox="1">
              <a:spLocks/>
            </p:cNvSpPr>
            <p:nvPr/>
          </p:nvSpPr>
          <p:spPr>
            <a:xfrm>
              <a:off x="11548472" y="270601"/>
              <a:ext cx="192087" cy="18000"/>
            </a:xfrm>
            <a:prstGeom prst="rect">
              <a:avLst/>
            </a:prstGeom>
            <a:solidFill>
              <a:schemeClr val="tx2"/>
            </a:solidFill>
          </p:spPr>
          <p:txBody>
            <a:bodyPr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Wingdings" panose="05000000000000000000" pitchFamily="2" charset="2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36575" indent="-27305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ts val="32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3600" b="0" kern="1200" cap="all" baseline="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Calibri" panose="020F0502020204030204" pitchFamily="34" charset="0"/>
                <a:buNone/>
                <a:tabLst/>
                <a:defRPr sz="1800" b="1" kern="1200" cap="none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rabi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lphaL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200" i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nl-NL"/>
                <a:t> </a:t>
              </a:r>
            </a:p>
          </p:txBody>
        </p:sp>
        <p:sp>
          <p:nvSpPr>
            <p:cNvPr id="29" name="-">
              <a:extLst>
                <a:ext uri="{FF2B5EF4-FFF2-40B4-BE49-F238E27FC236}">
                  <a16:creationId xmlns:a16="http://schemas.microsoft.com/office/drawing/2014/main" id="{6207D97A-0336-4E65-A286-8AC96B8D4114}"/>
                </a:ext>
              </a:extLst>
            </p:cNvPr>
            <p:cNvSpPr txBox="1">
              <a:spLocks/>
            </p:cNvSpPr>
            <p:nvPr/>
          </p:nvSpPr>
          <p:spPr>
            <a:xfrm>
              <a:off x="11548472" y="403473"/>
              <a:ext cx="192087" cy="18000"/>
            </a:xfrm>
            <a:prstGeom prst="rect">
              <a:avLst/>
            </a:prstGeom>
            <a:solidFill>
              <a:schemeClr val="tx2"/>
            </a:solidFill>
          </p:spPr>
          <p:txBody>
            <a:bodyPr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Wingdings" panose="05000000000000000000" pitchFamily="2" charset="2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36575" indent="-27305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ts val="32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3600" b="0" kern="1200" cap="all" baseline="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Calibri" panose="020F0502020204030204" pitchFamily="34" charset="0"/>
                <a:buNone/>
                <a:tabLst/>
                <a:defRPr sz="1800" b="1" kern="1200" cap="none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rabi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lphaL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200" i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nl-NL"/>
                <a:t> </a:t>
              </a:r>
            </a:p>
          </p:txBody>
        </p:sp>
        <p:sp>
          <p:nvSpPr>
            <p:cNvPr id="30" name="-">
              <a:extLst>
                <a:ext uri="{FF2B5EF4-FFF2-40B4-BE49-F238E27FC236}">
                  <a16:creationId xmlns:a16="http://schemas.microsoft.com/office/drawing/2014/main" id="{88A3DC14-1472-4BEC-AC1C-951AD047CB92}"/>
                </a:ext>
              </a:extLst>
            </p:cNvPr>
            <p:cNvSpPr txBox="1">
              <a:spLocks/>
            </p:cNvSpPr>
            <p:nvPr/>
          </p:nvSpPr>
          <p:spPr>
            <a:xfrm>
              <a:off x="11548472" y="337485"/>
              <a:ext cx="192087" cy="18000"/>
            </a:xfrm>
            <a:prstGeom prst="rect">
              <a:avLst/>
            </a:prstGeom>
            <a:solidFill>
              <a:schemeClr val="tx2"/>
            </a:solidFill>
          </p:spPr>
          <p:txBody>
            <a:bodyPr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Wingdings" panose="05000000000000000000" pitchFamily="2" charset="2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36575" indent="-27305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1">
                <a:lnSpc>
                  <a:spcPts val="32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3600" b="0" kern="1200" cap="all" baseline="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Calibri" panose="020F0502020204030204" pitchFamily="34" charset="0"/>
                <a:buNone/>
                <a:tabLst/>
                <a:defRPr sz="1800" b="1" kern="1200" cap="none" spc="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rabi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3525" indent="-2635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+mj-lt"/>
                <a:buAutoNum type="alphaLcPeriod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200" i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nl-NL"/>
                <a:t> </a:t>
              </a:r>
            </a:p>
          </p:txBody>
        </p:sp>
        <p:sp>
          <p:nvSpPr>
            <p:cNvPr id="31" name="Rechthoek 30">
              <a:hlinkClick r:id="rId3" action="ppaction://hlinksldjump"/>
              <a:extLst>
                <a:ext uri="{FF2B5EF4-FFF2-40B4-BE49-F238E27FC236}">
                  <a16:creationId xmlns:a16="http://schemas.microsoft.com/office/drawing/2014/main" id="{176E927A-FE99-41D0-969F-D5DBF0674A76}"/>
                </a:ext>
              </a:extLst>
            </p:cNvPr>
            <p:cNvSpPr/>
            <p:nvPr/>
          </p:nvSpPr>
          <p:spPr>
            <a:xfrm>
              <a:off x="11051178" y="0"/>
              <a:ext cx="1140822" cy="709102"/>
            </a:xfrm>
            <a:prstGeom prst="rect">
              <a:avLst/>
            </a:prstGeom>
            <a:solidFill>
              <a:srgbClr val="01FF1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8152041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jdelijke aanduiding voor afbeelding 20">
            <a:extLst>
              <a:ext uri="{FF2B5EF4-FFF2-40B4-BE49-F238E27FC236}">
                <a16:creationId xmlns:a16="http://schemas.microsoft.com/office/drawing/2014/main" id="{8594FA52-A92F-4B4F-8693-ABF10D8A383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" name="Tijdelijke aanduiding voor afbeelding 2">
            <a:extLst>
              <a:ext uri="{FF2B5EF4-FFF2-40B4-BE49-F238E27FC236}">
                <a16:creationId xmlns:a16="http://schemas.microsoft.com/office/drawing/2014/main" id="{4D879C8B-F4C9-9345-ACFE-AAFFFB0F16D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0" name="Tijdelijke aanduiding voor tekst 29">
            <a:extLst>
              <a:ext uri="{FF2B5EF4-FFF2-40B4-BE49-F238E27FC236}">
                <a16:creationId xmlns:a16="http://schemas.microsoft.com/office/drawing/2014/main" id="{670B10D2-6A32-4312-A204-15B6F58BABD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 flipH="1">
            <a:off x="-5548516" y="0"/>
            <a:ext cx="12192000" cy="6858000"/>
          </a:xfrm>
        </p:spPr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DF9E8932-0BE5-4685-B5ED-25090128C9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First/</a:t>
            </a:r>
            <a:br>
              <a:rPr lang="nl-NL" dirty="0"/>
            </a:br>
            <a:r>
              <a:rPr lang="nl-NL" dirty="0"/>
              <a:t>Last name </a:t>
            </a:r>
            <a:br>
              <a:rPr lang="nl-NL" dirty="0"/>
            </a:b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ACDD3643-3A66-408E-9C28-71F8F90B7F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1981CF-282B-4187-81A8-CF763551090B}" type="datetime1">
              <a:rPr lang="nl-NL" smtClean="0"/>
              <a:pPr/>
              <a:t>09-10-23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9EE077FA-436C-48AA-B004-5C82CF2B6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Erasmus University Rotterdam 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2837AA36-9E0C-4569-9400-0650F7D04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5</a:t>
            </a:fld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0F40D34-9EFB-4ED7-8BA8-543FE8ED20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nl-NL" dirty="0" err="1"/>
              <a:t>Function</a:t>
            </a:r>
            <a:endParaRPr lang="nl-NL" dirty="0"/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F066DBFD-2D6F-47BF-98B9-1336B9FA61C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nl-NL" dirty="0" err="1"/>
              <a:t>Lorem</a:t>
            </a:r>
            <a:r>
              <a:rPr lang="nl-NL" dirty="0"/>
              <a:t> </a:t>
            </a:r>
            <a:r>
              <a:rPr lang="nl-NL" dirty="0" err="1"/>
              <a:t>ipsum</a:t>
            </a:r>
            <a:r>
              <a:rPr lang="nl-NL" dirty="0"/>
              <a:t> </a:t>
            </a:r>
            <a:r>
              <a:rPr lang="nl-NL" dirty="0" err="1"/>
              <a:t>dolor</a:t>
            </a:r>
            <a:r>
              <a:rPr lang="nl-NL" dirty="0"/>
              <a:t> </a:t>
            </a:r>
            <a:r>
              <a:rPr lang="nl-NL" dirty="0" err="1"/>
              <a:t>sit</a:t>
            </a:r>
            <a:r>
              <a:rPr lang="nl-NL" dirty="0"/>
              <a:t> </a:t>
            </a:r>
            <a:r>
              <a:rPr lang="nl-NL" dirty="0" err="1"/>
              <a:t>amet</a:t>
            </a:r>
            <a:r>
              <a:rPr lang="nl-NL" dirty="0"/>
              <a:t>, </a:t>
            </a:r>
            <a:r>
              <a:rPr lang="nl-NL" dirty="0" err="1"/>
              <a:t>consectetur</a:t>
            </a:r>
            <a:r>
              <a:rPr lang="nl-NL" dirty="0"/>
              <a:t> </a:t>
            </a:r>
            <a:r>
              <a:rPr lang="nl-NL" dirty="0" err="1"/>
              <a:t>adipiscing</a:t>
            </a:r>
            <a:r>
              <a:rPr lang="nl-NL" dirty="0"/>
              <a:t> </a:t>
            </a:r>
            <a:r>
              <a:rPr lang="nl-NL" dirty="0" err="1"/>
              <a:t>elit</a:t>
            </a:r>
            <a:r>
              <a:rPr lang="nl-NL" dirty="0"/>
              <a:t>, </a:t>
            </a:r>
            <a:r>
              <a:rPr lang="nl-NL" dirty="0" err="1"/>
              <a:t>sed</a:t>
            </a:r>
            <a:r>
              <a:rPr lang="nl-NL" dirty="0"/>
              <a:t> do </a:t>
            </a:r>
            <a:r>
              <a:rPr lang="nl-NL" dirty="0" err="1"/>
              <a:t>eiusmod</a:t>
            </a:r>
            <a:r>
              <a:rPr lang="nl-NL" dirty="0"/>
              <a:t> </a:t>
            </a:r>
            <a:r>
              <a:rPr lang="nl-NL" dirty="0" err="1"/>
              <a:t>tempor</a:t>
            </a:r>
            <a:r>
              <a:rPr lang="nl-NL" dirty="0"/>
              <a:t> </a:t>
            </a:r>
            <a:r>
              <a:rPr lang="nl-NL" dirty="0" err="1"/>
              <a:t>incididunt</a:t>
            </a:r>
            <a:r>
              <a:rPr lang="nl-NL" dirty="0"/>
              <a:t> ut </a:t>
            </a:r>
            <a:r>
              <a:rPr lang="nl-NL" dirty="0" err="1"/>
              <a:t>labore</a:t>
            </a:r>
            <a:r>
              <a:rPr lang="nl-NL" dirty="0"/>
              <a:t> et </a:t>
            </a:r>
            <a:r>
              <a:rPr lang="nl-NL" dirty="0" err="1"/>
              <a:t>dolore</a:t>
            </a:r>
            <a:r>
              <a:rPr lang="nl-NL" dirty="0"/>
              <a:t> magna </a:t>
            </a:r>
            <a:r>
              <a:rPr lang="nl-NL" dirty="0" err="1"/>
              <a:t>aliqua</a:t>
            </a:r>
            <a:r>
              <a:rPr lang="nl-NL" dirty="0"/>
              <a:t>. Ut </a:t>
            </a:r>
            <a:r>
              <a:rPr lang="nl-NL" dirty="0" err="1"/>
              <a:t>enim</a:t>
            </a:r>
            <a:r>
              <a:rPr lang="nl-NL" dirty="0"/>
              <a:t> ad </a:t>
            </a:r>
            <a:r>
              <a:rPr lang="nl-NL" dirty="0" err="1"/>
              <a:t>minim</a:t>
            </a:r>
            <a:r>
              <a:rPr lang="nl-NL" dirty="0"/>
              <a:t> </a:t>
            </a:r>
            <a:r>
              <a:rPr lang="nl-NL" dirty="0" err="1"/>
              <a:t>veniam</a:t>
            </a:r>
            <a:r>
              <a:rPr lang="nl-NL" dirty="0"/>
              <a:t>, </a:t>
            </a:r>
            <a:r>
              <a:rPr lang="nl-NL" dirty="0" err="1"/>
              <a:t>quis</a:t>
            </a:r>
            <a:r>
              <a:rPr lang="nl-NL" dirty="0"/>
              <a:t> </a:t>
            </a:r>
            <a:r>
              <a:rPr lang="nl-NL" dirty="0" err="1"/>
              <a:t>nostrud</a:t>
            </a:r>
            <a:r>
              <a:rPr lang="nl-NL" dirty="0"/>
              <a:t> </a:t>
            </a:r>
            <a:r>
              <a:rPr lang="nl-NL" dirty="0" err="1"/>
              <a:t>exercitation</a:t>
            </a:r>
            <a:r>
              <a:rPr lang="nl-NL" dirty="0"/>
              <a:t> </a:t>
            </a:r>
            <a:r>
              <a:rPr lang="nl-NL" dirty="0" err="1"/>
              <a:t>ullamco</a:t>
            </a:r>
            <a:r>
              <a:rPr lang="nl-NL" dirty="0"/>
              <a:t> </a:t>
            </a:r>
            <a:r>
              <a:rPr lang="nl-NL" dirty="0" err="1"/>
              <a:t>laboris</a:t>
            </a:r>
            <a:r>
              <a:rPr lang="nl-NL" dirty="0"/>
              <a:t>.</a:t>
            </a: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177931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7" grpId="0"/>
      <p:bldP spid="8" grpId="0"/>
      <p:bldP spid="12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hoek 10">
            <a:extLst>
              <a:ext uri="{FF2B5EF4-FFF2-40B4-BE49-F238E27FC236}">
                <a16:creationId xmlns:a16="http://schemas.microsoft.com/office/drawing/2014/main" id="{CD57C6B5-0837-164F-A227-32B005F3CAC1}"/>
              </a:ext>
            </a:extLst>
          </p:cNvPr>
          <p:cNvSpPr/>
          <p:nvPr/>
        </p:nvSpPr>
        <p:spPr>
          <a:xfrm>
            <a:off x="578352" y="5297906"/>
            <a:ext cx="8225737" cy="6747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521A2D85-D4EB-4FFF-914A-5012FC805E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 err="1">
                <a:solidFill>
                  <a:schemeClr val="accent2"/>
                </a:solidFill>
              </a:rPr>
              <a:t>Eramus</a:t>
            </a:r>
            <a:r>
              <a:rPr lang="nl-NL" dirty="0">
                <a:solidFill>
                  <a:schemeClr val="accent2"/>
                </a:solidFill>
              </a:rPr>
              <a:t> University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dirty="0">
                <a:solidFill>
                  <a:schemeClr val="accent2"/>
                </a:solidFill>
              </a:rPr>
              <a:t>Rotterdam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b="0" dirty="0">
                <a:solidFill>
                  <a:schemeClr val="accent2"/>
                </a:solidFill>
              </a:rPr>
              <a:t>Making </a:t>
            </a:r>
            <a:br>
              <a:rPr lang="nl-NL" b="0" dirty="0">
                <a:solidFill>
                  <a:schemeClr val="accent2"/>
                </a:solidFill>
              </a:rPr>
            </a:br>
            <a:r>
              <a:rPr lang="nl-NL" b="0" dirty="0" err="1">
                <a:solidFill>
                  <a:schemeClr val="accent2"/>
                </a:solidFill>
              </a:rPr>
              <a:t>Minds</a:t>
            </a:r>
            <a:r>
              <a:rPr lang="nl-NL" b="0" dirty="0">
                <a:solidFill>
                  <a:schemeClr val="accent2"/>
                </a:solidFill>
              </a:rPr>
              <a:t> Matter</a:t>
            </a:r>
          </a:p>
        </p:txBody>
      </p:sp>
      <p:sp>
        <p:nvSpPr>
          <p:cNvPr id="13" name="Tijdelijke aanduiding voor tekst 12">
            <a:extLst>
              <a:ext uri="{FF2B5EF4-FFF2-40B4-BE49-F238E27FC236}">
                <a16:creationId xmlns:a16="http://schemas.microsoft.com/office/drawing/2014/main" id="{A34CE8C4-3107-4DAA-9D82-B46F9DFF90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88" y="1622414"/>
            <a:ext cx="4693384" cy="4344987"/>
          </a:xfrm>
        </p:spPr>
        <p:txBody>
          <a:bodyPr/>
          <a:lstStyle/>
          <a:p>
            <a:endParaRPr lang="nl-NL" dirty="0">
              <a:effectLst/>
              <a:latin typeface="Museo Sans" panose="02000000000000000000" pitchFamily="2" charset="77"/>
            </a:endParaRPr>
          </a:p>
          <a:p>
            <a:endParaRPr lang="nl-NL" dirty="0">
              <a:latin typeface="Museo Sans" panose="02000000000000000000" pitchFamily="2" charset="77"/>
            </a:endParaRPr>
          </a:p>
          <a:p>
            <a:endParaRPr lang="nl-NL" dirty="0">
              <a:effectLst/>
              <a:latin typeface="Museo Sans" panose="02000000000000000000" pitchFamily="2" charset="77"/>
            </a:endParaRPr>
          </a:p>
          <a:p>
            <a:pPr marL="0" indent="0">
              <a:buNone/>
            </a:pPr>
            <a:endParaRPr lang="nl-NL" dirty="0">
              <a:latin typeface="Museo Sans" panose="02000000000000000000" pitchFamily="2" charset="77"/>
            </a:endParaRP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alumni of Erasmus University Rotterdam (EUR)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endeavor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solve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complex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global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drawing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inspiration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thriving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modern metropolis Rotterdam.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contribute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society,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not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as a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knowledge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institute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at a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distance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but as a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knowledge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centre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midst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of society.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If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others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say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isn’t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possible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do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Rotterdam.</a:t>
            </a:r>
          </a:p>
          <a:p>
            <a:pPr marL="0" indent="0">
              <a:buNone/>
            </a:pPr>
            <a:br>
              <a:rPr lang="nl-NL" dirty="0"/>
            </a:br>
            <a:br>
              <a:rPr lang="nl-NL" dirty="0"/>
            </a:br>
            <a:br>
              <a:rPr lang="nl-NL" dirty="0"/>
            </a:br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FC0E0718-B723-814C-841B-F3FB7598D648}"/>
              </a:ext>
            </a:extLst>
          </p:cNvPr>
          <p:cNvSpPr txBox="1"/>
          <p:nvPr/>
        </p:nvSpPr>
        <p:spPr>
          <a:xfrm>
            <a:off x="-1113576" y="5373650"/>
            <a:ext cx="993016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4"/>
            <a:r>
              <a:rPr lang="nl-NL" sz="28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mission: </a:t>
            </a:r>
            <a:r>
              <a:rPr lang="nl-NL" sz="28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creating</a:t>
            </a:r>
            <a:r>
              <a:rPr lang="nl-NL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28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positive</a:t>
            </a:r>
            <a:r>
              <a:rPr lang="nl-NL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28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impact</a:t>
            </a:r>
          </a:p>
        </p:txBody>
      </p:sp>
      <p:pic>
        <p:nvPicPr>
          <p:cNvPr id="16" name="Tijdelijke aanduiding voor afbeelding 15" descr="Afbeelding met persoon, gebouw, grond, buiten&#10;&#10;Automatisch gegenereerde beschrijving">
            <a:extLst>
              <a:ext uri="{FF2B5EF4-FFF2-40B4-BE49-F238E27FC236}">
                <a16:creationId xmlns:a16="http://schemas.microsoft.com/office/drawing/2014/main" id="{7867401B-041E-0D43-B79B-66914CA89A5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000" b="28000"/>
          <a:stretch>
            <a:fillRect/>
          </a:stretch>
        </p:blipFill>
        <p:spPr/>
      </p:pic>
      <p:sp>
        <p:nvSpPr>
          <p:cNvPr id="14" name="Tekstvak 13">
            <a:extLst>
              <a:ext uri="{FF2B5EF4-FFF2-40B4-BE49-F238E27FC236}">
                <a16:creationId xmlns:a16="http://schemas.microsoft.com/office/drawing/2014/main" id="{DF797267-BF87-B144-B3F7-A4315305E4D0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90588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 err="1">
                <a:solidFill>
                  <a:schemeClr val="accent2"/>
                </a:solidFill>
              </a:rPr>
              <a:t>Eramus</a:t>
            </a:r>
            <a:r>
              <a:rPr lang="nl-NL" dirty="0">
                <a:solidFill>
                  <a:schemeClr val="accent2"/>
                </a:solidFill>
              </a:rPr>
              <a:t> University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dirty="0">
                <a:solidFill>
                  <a:schemeClr val="accent2"/>
                </a:solidFill>
              </a:rPr>
              <a:t>Rotterdam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b="0" dirty="0">
                <a:solidFill>
                  <a:schemeClr val="accent2"/>
                </a:solidFill>
              </a:rPr>
              <a:t>Making </a:t>
            </a:r>
            <a:br>
              <a:rPr lang="nl-NL" b="0" dirty="0">
                <a:solidFill>
                  <a:schemeClr val="accent2"/>
                </a:solidFill>
              </a:rPr>
            </a:br>
            <a:r>
              <a:rPr lang="nl-NL" b="0" dirty="0" err="1">
                <a:solidFill>
                  <a:schemeClr val="accent2"/>
                </a:solidFill>
              </a:rPr>
              <a:t>Minds</a:t>
            </a:r>
            <a:r>
              <a:rPr lang="nl-NL" b="0" dirty="0">
                <a:solidFill>
                  <a:schemeClr val="accent2"/>
                </a:solidFill>
              </a:rPr>
              <a:t> Matter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534988" y="2296478"/>
            <a:ext cx="5950765" cy="4344987"/>
          </a:xfrm>
        </p:spPr>
        <p:txBody>
          <a:bodyPr/>
          <a:lstStyle/>
          <a:p>
            <a:pPr lvl="4"/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4"/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b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Tijdelijke aanduiding voor afbeelding 10" descr="Afbeelding met lucht, buiten&#10;&#10;Automatisch gegenereerde beschrijving">
            <a:extLst>
              <a:ext uri="{FF2B5EF4-FFF2-40B4-BE49-F238E27FC236}">
                <a16:creationId xmlns:a16="http://schemas.microsoft.com/office/drawing/2014/main" id="{843500EB-393C-D64B-8CD3-2CCB3822C1A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82" r="17682"/>
          <a:stretch>
            <a:fillRect/>
          </a:stretch>
        </p:blipFill>
        <p:spPr/>
      </p:pic>
      <p:sp>
        <p:nvSpPr>
          <p:cNvPr id="28" name="Tekstvak 27">
            <a:extLst>
              <a:ext uri="{FF2B5EF4-FFF2-40B4-BE49-F238E27FC236}">
                <a16:creationId xmlns:a16="http://schemas.microsoft.com/office/drawing/2014/main" id="{07E3A002-A72A-E74C-A240-1B98994BA54D}"/>
              </a:ext>
            </a:extLst>
          </p:cNvPr>
          <p:cNvSpPr txBox="1"/>
          <p:nvPr/>
        </p:nvSpPr>
        <p:spPr>
          <a:xfrm>
            <a:off x="478281" y="3728148"/>
            <a:ext cx="993370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mission is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shared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core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values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b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These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values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define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what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it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means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Erasmian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nl-NL" b="1" dirty="0"/>
          </a:p>
        </p:txBody>
      </p:sp>
      <p:sp>
        <p:nvSpPr>
          <p:cNvPr id="9" name="Tekstvak 8">
            <a:extLst>
              <a:ext uri="{FF2B5EF4-FFF2-40B4-BE49-F238E27FC236}">
                <a16:creationId xmlns:a16="http://schemas.microsoft.com/office/drawing/2014/main" id="{42ABA2FE-EF36-124B-AA23-96A7D260F726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10473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 err="1">
                <a:solidFill>
                  <a:schemeClr val="accent2"/>
                </a:solidFill>
              </a:rPr>
              <a:t>Eramus</a:t>
            </a:r>
            <a:r>
              <a:rPr lang="nl-NL" dirty="0">
                <a:solidFill>
                  <a:schemeClr val="accent2"/>
                </a:solidFill>
              </a:rPr>
              <a:t> University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dirty="0">
                <a:solidFill>
                  <a:schemeClr val="accent2"/>
                </a:solidFill>
              </a:rPr>
              <a:t>Rotterdam </a:t>
            </a:r>
            <a:br>
              <a:rPr lang="nl-NL" dirty="0">
                <a:solidFill>
                  <a:schemeClr val="accent2"/>
                </a:solidFill>
              </a:rPr>
            </a:br>
            <a:r>
              <a:rPr lang="nl-NL" b="0" dirty="0">
                <a:solidFill>
                  <a:schemeClr val="accent2"/>
                </a:solidFill>
              </a:rPr>
              <a:t>Making </a:t>
            </a:r>
            <a:br>
              <a:rPr lang="nl-NL" b="0" dirty="0">
                <a:solidFill>
                  <a:schemeClr val="accent2"/>
                </a:solidFill>
              </a:rPr>
            </a:br>
            <a:r>
              <a:rPr lang="nl-NL" b="0" dirty="0" err="1">
                <a:solidFill>
                  <a:schemeClr val="accent2"/>
                </a:solidFill>
              </a:rPr>
              <a:t>Minds</a:t>
            </a:r>
            <a:r>
              <a:rPr lang="nl-NL" b="0" dirty="0">
                <a:solidFill>
                  <a:schemeClr val="accent2"/>
                </a:solidFill>
              </a:rPr>
              <a:t> Matter</a:t>
            </a:r>
            <a:endParaRPr lang="nl-NL"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534988" y="2296478"/>
            <a:ext cx="5950765" cy="4344987"/>
          </a:xfrm>
        </p:spPr>
        <p:txBody>
          <a:bodyPr/>
          <a:lstStyle/>
          <a:p>
            <a:pPr lvl="4"/>
            <a:endParaRPr lang="nl-NL" b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Socially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engaged</a:t>
            </a: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World </a:t>
            </a:r>
            <a:r>
              <a:rPr lang="nl-NL" dirty="0" err="1">
                <a:latin typeface="Arial" panose="020B0604020202020204" pitchFamily="34" charset="0"/>
                <a:cs typeface="Arial" panose="020B0604020202020204" pitchFamily="34" charset="0"/>
              </a:rPr>
              <a:t>citizen</a:t>
            </a:r>
            <a:r>
              <a:rPr lang="nl-NL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547484" y="6515100"/>
            <a:ext cx="9864505" cy="12636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10549948" y="6515100"/>
            <a:ext cx="692841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Afbeelding 13" descr="Afbeelding met tekst&#10;&#10;Automatisch gegenereerde beschrijving">
            <a:extLst>
              <a:ext uri="{FF2B5EF4-FFF2-40B4-BE49-F238E27FC236}">
                <a16:creationId xmlns:a16="http://schemas.microsoft.com/office/drawing/2014/main" id="{F1714F2A-B9D4-674C-8C96-2F979198FE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6909" y="3250193"/>
            <a:ext cx="640216" cy="596959"/>
          </a:xfrm>
          <a:prstGeom prst="rect">
            <a:avLst/>
          </a:prstGeom>
        </p:spPr>
      </p:pic>
      <p:pic>
        <p:nvPicPr>
          <p:cNvPr id="16" name="Afbeelding 15" descr="Afbeelding met tekst, buiten, teken&#10;&#10;Automatisch gegenereerde beschrijving">
            <a:extLst>
              <a:ext uri="{FF2B5EF4-FFF2-40B4-BE49-F238E27FC236}">
                <a16:creationId xmlns:a16="http://schemas.microsoft.com/office/drawing/2014/main" id="{DA49A224-B95E-0C4A-84E2-1238ECAAF1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7850" y="3205608"/>
            <a:ext cx="640217" cy="640217"/>
          </a:xfrm>
          <a:prstGeom prst="rect">
            <a:avLst/>
          </a:prstGeom>
        </p:spPr>
      </p:pic>
      <p:sp>
        <p:nvSpPr>
          <p:cNvPr id="18" name="Tekstvak 17">
            <a:extLst>
              <a:ext uri="{FF2B5EF4-FFF2-40B4-BE49-F238E27FC236}">
                <a16:creationId xmlns:a16="http://schemas.microsoft.com/office/drawing/2014/main" id="{7386BF3A-EEED-FE4A-ADC4-09E1F34606C5}"/>
              </a:ext>
            </a:extLst>
          </p:cNvPr>
          <p:cNvSpPr txBox="1"/>
          <p:nvPr/>
        </p:nvSpPr>
        <p:spPr>
          <a:xfrm>
            <a:off x="3303784" y="2522375"/>
            <a:ext cx="9933708" cy="5603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Connecting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0" name="Tekstvak 19">
            <a:extLst>
              <a:ext uri="{FF2B5EF4-FFF2-40B4-BE49-F238E27FC236}">
                <a16:creationId xmlns:a16="http://schemas.microsoft.com/office/drawing/2014/main" id="{6D9E24A8-1B39-B647-A1AA-5E5C2F4257C6}"/>
              </a:ext>
            </a:extLst>
          </p:cNvPr>
          <p:cNvSpPr txBox="1"/>
          <p:nvPr/>
        </p:nvSpPr>
        <p:spPr>
          <a:xfrm>
            <a:off x="3303784" y="3814402"/>
            <a:ext cx="9933708" cy="5603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nl-NL" b="1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Entrepreneurial</a:t>
            </a:r>
            <a:r>
              <a:rPr lang="nl-NL" b="1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9DEDFB96-2ABF-A948-B539-403D67810171}"/>
              </a:ext>
            </a:extLst>
          </p:cNvPr>
          <p:cNvSpPr txBox="1"/>
          <p:nvPr/>
        </p:nvSpPr>
        <p:spPr>
          <a:xfrm>
            <a:off x="3303783" y="5115047"/>
            <a:ext cx="2108349" cy="5603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lvl="4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nl-NL" b="1" dirty="0">
                <a:latin typeface="Arial" panose="020B0604020202020204" pitchFamily="34" charset="0"/>
                <a:cs typeface="Arial" panose="020B0604020202020204" pitchFamily="34" charset="0"/>
              </a:rPr>
              <a:t>Open-</a:t>
            </a:r>
            <a:r>
              <a:rPr lang="nl-NL" b="1" dirty="0" err="1">
                <a:latin typeface="Arial" panose="020B0604020202020204" pitchFamily="34" charset="0"/>
                <a:cs typeface="Arial" panose="020B0604020202020204" pitchFamily="34" charset="0"/>
              </a:rPr>
              <a:t>minded</a:t>
            </a:r>
            <a:endParaRPr lang="nl-NL" b="1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Afbeelding 23" descr="Afbeelding met tekst&#10;&#10;Automatisch gegenereerde beschrijving">
            <a:extLst>
              <a:ext uri="{FF2B5EF4-FFF2-40B4-BE49-F238E27FC236}">
                <a16:creationId xmlns:a16="http://schemas.microsoft.com/office/drawing/2014/main" id="{D9B85777-899A-674F-9C8E-076AB25C42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484" y="4584166"/>
            <a:ext cx="553065" cy="596959"/>
          </a:xfrm>
          <a:prstGeom prst="rect">
            <a:avLst/>
          </a:prstGeom>
        </p:spPr>
      </p:pic>
      <p:pic>
        <p:nvPicPr>
          <p:cNvPr id="26" name="Afbeelding 25" descr="Afbeelding met tekst, licht, nachthemel&#10;&#10;Automatisch gegenereerde beschrijving">
            <a:extLst>
              <a:ext uri="{FF2B5EF4-FFF2-40B4-BE49-F238E27FC236}">
                <a16:creationId xmlns:a16="http://schemas.microsoft.com/office/drawing/2014/main" id="{33FDAAC2-908B-9F4E-B540-29057F63EEE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9036" y="4565085"/>
            <a:ext cx="517844" cy="596959"/>
          </a:xfrm>
          <a:prstGeom prst="rect">
            <a:avLst/>
          </a:prstGeom>
        </p:spPr>
      </p:pic>
      <p:pic>
        <p:nvPicPr>
          <p:cNvPr id="3" name="Afbeelding 2" descr="Afbeelding met tekst, licht, nachthemel&#10;&#10;Automatisch gegenereerde beschrijving">
            <a:extLst>
              <a:ext uri="{FF2B5EF4-FFF2-40B4-BE49-F238E27FC236}">
                <a16:creationId xmlns:a16="http://schemas.microsoft.com/office/drawing/2014/main" id="{CF8D6D80-1EDB-FC45-9412-4E8B537CB8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8437" y="5803376"/>
            <a:ext cx="545370" cy="596959"/>
          </a:xfrm>
          <a:prstGeom prst="rect">
            <a:avLst/>
          </a:prstGeom>
        </p:spPr>
      </p:pic>
      <p:pic>
        <p:nvPicPr>
          <p:cNvPr id="13" name="Tijdelijke aanduiding voor afbeelding 12" descr="Afbeelding met persoon, binnen, mensen, vergaderruimte&#10;&#10;Automatisch gegenereerde beschrijving">
            <a:extLst>
              <a:ext uri="{FF2B5EF4-FFF2-40B4-BE49-F238E27FC236}">
                <a16:creationId xmlns:a16="http://schemas.microsoft.com/office/drawing/2014/main" id="{1F6D10A4-5533-AD40-8C2D-5ECD0207F0D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33" r="21133"/>
          <a:stretch>
            <a:fillRect/>
          </a:stretch>
        </p:blipFill>
        <p:spPr/>
      </p:pic>
      <p:sp>
        <p:nvSpPr>
          <p:cNvPr id="17" name="Tekstvak 16">
            <a:extLst>
              <a:ext uri="{FF2B5EF4-FFF2-40B4-BE49-F238E27FC236}">
                <a16:creationId xmlns:a16="http://schemas.microsoft.com/office/drawing/2014/main" id="{263B07E2-C77A-3E49-9EF9-FE639D199E88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Alexander Santos Lima 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16379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>
                <a:solidFill>
                  <a:schemeClr val="accent2"/>
                </a:solidFill>
              </a:rPr>
              <a:t>Education: </a:t>
            </a:r>
            <a:r>
              <a:rPr lang="nl-NL" b="0" dirty="0" err="1">
                <a:solidFill>
                  <a:schemeClr val="accent2"/>
                </a:solidFill>
              </a:rPr>
              <a:t>dynamic</a:t>
            </a:r>
            <a:r>
              <a:rPr lang="nl-NL" b="0" dirty="0">
                <a:solidFill>
                  <a:schemeClr val="accent2"/>
                </a:solidFill>
              </a:rPr>
              <a:t> and </a:t>
            </a:r>
            <a:r>
              <a:rPr lang="nl-NL" b="0" dirty="0" err="1">
                <a:solidFill>
                  <a:schemeClr val="accent2"/>
                </a:solidFill>
              </a:rPr>
              <a:t>future-oriented</a:t>
            </a:r>
            <a:r>
              <a:rPr lang="nl-NL" b="0" dirty="0">
                <a:solidFill>
                  <a:schemeClr val="accent2"/>
                </a:solidFill>
              </a:rPr>
              <a:t> </a:t>
            </a:r>
            <a:endParaRPr b="0" dirty="0">
              <a:solidFill>
                <a:schemeClr val="accent2"/>
              </a:solidFill>
            </a:endParaRP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87" y="2170113"/>
            <a:ext cx="4118891" cy="4344987"/>
          </a:xfrm>
        </p:spPr>
        <p:txBody>
          <a:bodyPr/>
          <a:lstStyle/>
          <a:p>
            <a:endParaRPr lang="nl-NL" sz="1200" i="1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i="1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i="1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nl-NL" sz="1200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Erasmus University Rotterdam is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internationally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respected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innovative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vibrant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university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driven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make a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positive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societal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impact. 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nl-NL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integrate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high-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quality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academic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research</a:t>
            </a:r>
            <a:b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into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challenging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inspiring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Bachelor, Master, PhD, executive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programmes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 online </a:t>
            </a:r>
            <a:r>
              <a:rPr lang="nl-NL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</a:t>
            </a:r>
            <a:r>
              <a:rPr lang="nl-NL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. </a:t>
            </a:r>
          </a:p>
          <a:p>
            <a:endParaRPr lang="nl-NL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06121D-9DD6-4C93-9AF6-3CC0689F496A}" type="datetime1">
              <a:rPr kumimoji="0" lang="da-DK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09/10/2023</a:t>
            </a:fld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800" b="0" i="0" u="none" strike="noStrike" kern="1200" cap="none" spc="0" normalizeH="0" baseline="0" noProof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Erasmus University Rotterdam </a:t>
            </a:r>
            <a:endParaRPr kumimoji="0" lang="da-DK" sz="800" b="0" i="0" u="none" strike="noStrike" kern="1200" cap="none" spc="0" normalizeH="0" baseline="0" noProof="0" dirty="0">
              <a:ln>
                <a:noFill/>
              </a:ln>
              <a:solidFill>
                <a:srgbClr val="00232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1A1203-CA3D-4D48-AFA0-9D668419C1D5}" type="slidenum">
              <a:rPr kumimoji="0" lang="da-DK" sz="10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a-DK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Tijdelijke aanduiding voor afbeelding 8" descr="Afbeelding met persoon, computer&#10;&#10;Automatisch gegenereerde beschrijving">
            <a:extLst>
              <a:ext uri="{FF2B5EF4-FFF2-40B4-BE49-F238E27FC236}">
                <a16:creationId xmlns:a16="http://schemas.microsoft.com/office/drawing/2014/main" id="{580B24EE-A2FF-2740-93E3-5FDF7B920B4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1" r="7661"/>
          <a:stretch>
            <a:fillRect/>
          </a:stretch>
        </p:blipFill>
        <p:spPr>
          <a:xfrm>
            <a:off x="4965692" y="0"/>
            <a:ext cx="8708753" cy="6858000"/>
          </a:xfrm>
        </p:spPr>
      </p:pic>
      <p:sp>
        <p:nvSpPr>
          <p:cNvPr id="12" name="Rechthoek 11">
            <a:extLst>
              <a:ext uri="{FF2B5EF4-FFF2-40B4-BE49-F238E27FC236}">
                <a16:creationId xmlns:a16="http://schemas.microsoft.com/office/drawing/2014/main" id="{A4AC58FB-901C-0149-B738-B0706FE00C8B}"/>
              </a:ext>
            </a:extLst>
          </p:cNvPr>
          <p:cNvSpPr/>
          <p:nvPr/>
        </p:nvSpPr>
        <p:spPr>
          <a:xfrm>
            <a:off x="534988" y="2633497"/>
            <a:ext cx="4749531" cy="10478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4" name="Tekstvak 13">
            <a:extLst>
              <a:ext uri="{FF2B5EF4-FFF2-40B4-BE49-F238E27FC236}">
                <a16:creationId xmlns:a16="http://schemas.microsoft.com/office/drawing/2014/main" id="{37B8D72E-F5DE-0443-8018-244EDFC1A6A7}"/>
              </a:ext>
            </a:extLst>
          </p:cNvPr>
          <p:cNvSpPr txBox="1"/>
          <p:nvPr/>
        </p:nvSpPr>
        <p:spPr>
          <a:xfrm>
            <a:off x="534988" y="2656298"/>
            <a:ext cx="457140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Helping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develop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into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critically-minded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world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citizens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is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key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educational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b="1" dirty="0" err="1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vision</a:t>
            </a:r>
            <a:r>
              <a:rPr lang="nl-NL" b="1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C5CB91A6-063D-9D41-8B44-4D53D4054439}"/>
              </a:ext>
            </a:extLst>
          </p:cNvPr>
          <p:cNvSpPr txBox="1"/>
          <p:nvPr/>
        </p:nvSpPr>
        <p:spPr>
          <a:xfrm>
            <a:off x="461152" y="6282381"/>
            <a:ext cx="341020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©</a:t>
            </a:r>
            <a:r>
              <a:rPr lang="nl-NL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nl-NL" sz="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Photo: Erasmus University Rotterdam – Jonathan van Rijn</a:t>
            </a:r>
            <a:endParaRPr lang="nl-NL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558625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bba8fa7471d9984545c6768c97819fe6241b1e"/>
</p:tagLst>
</file>

<file path=ppt/theme/theme1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RAPPORTAG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2532</TotalTime>
  <Words>3373</Words>
  <Application>Microsoft Macintosh PowerPoint</Application>
  <PresentationFormat>Breedbeeld</PresentationFormat>
  <Paragraphs>394</Paragraphs>
  <Slides>39</Slides>
  <Notes>33</Notes>
  <HiddenSlides>0</HiddenSlides>
  <MMClips>1</MMClips>
  <ScaleCrop>false</ScaleCrop>
  <HeadingPairs>
    <vt:vector size="6" baseType="variant">
      <vt:variant>
        <vt:lpstr>Gebruikte lettertypen</vt:lpstr>
      </vt:variant>
      <vt:variant>
        <vt:i4>7</vt:i4>
      </vt:variant>
      <vt:variant>
        <vt:lpstr>Thema</vt:lpstr>
      </vt:variant>
      <vt:variant>
        <vt:i4>8</vt:i4>
      </vt:variant>
      <vt:variant>
        <vt:lpstr>Diatitels</vt:lpstr>
      </vt:variant>
      <vt:variant>
        <vt:i4>39</vt:i4>
      </vt:variant>
    </vt:vector>
  </HeadingPairs>
  <TitlesOfParts>
    <vt:vector size="54" baseType="lpstr">
      <vt:lpstr>Arial</vt:lpstr>
      <vt:lpstr>Calibri</vt:lpstr>
      <vt:lpstr>Calibri Light</vt:lpstr>
      <vt:lpstr>Museo Sans</vt:lpstr>
      <vt:lpstr>Segoe UI</vt:lpstr>
      <vt:lpstr>Segoe UI Light</vt:lpstr>
      <vt:lpstr>Wingdings</vt:lpstr>
      <vt:lpstr>Kantoorthema</vt:lpstr>
      <vt:lpstr>1_TEMPLATE</vt:lpstr>
      <vt:lpstr>TEMPLATE</vt:lpstr>
      <vt:lpstr>2_TEMPLATE</vt:lpstr>
      <vt:lpstr>3_TEMPLATE</vt:lpstr>
      <vt:lpstr>4_TEMPLATE</vt:lpstr>
      <vt:lpstr>5_TEMPLATE</vt:lpstr>
      <vt:lpstr>RAPPORTAGE</vt:lpstr>
      <vt:lpstr>PowerPoint-presentatie</vt:lpstr>
      <vt:lpstr>PowerPoint-presentatie</vt:lpstr>
      <vt:lpstr>Making Minds Matter</vt:lpstr>
      <vt:lpstr> Introduction</vt:lpstr>
      <vt:lpstr>First/ Last name  </vt:lpstr>
      <vt:lpstr>Eramus University  Rotterdam  Making  Minds Matter</vt:lpstr>
      <vt:lpstr>Eramus University  Rotterdam  Making  Minds Matter</vt:lpstr>
      <vt:lpstr>Eramus University  Rotterdam  Making  Minds Matter</vt:lpstr>
      <vt:lpstr>Education: dynamic and future-oriented </vt:lpstr>
      <vt:lpstr>Education: dynamic and future-oriented </vt:lpstr>
      <vt:lpstr>Education: dynamic and future-oriented </vt:lpstr>
      <vt:lpstr>Education: dynamic and future-oriented </vt:lpstr>
      <vt:lpstr>Education: dynamic and future-oriented </vt:lpstr>
      <vt:lpstr>Education: dynamic and future-oriented </vt:lpstr>
      <vt:lpstr>Societal challenges</vt:lpstr>
      <vt:lpstr>Societal challenges</vt:lpstr>
      <vt:lpstr>Societal challenges  </vt:lpstr>
      <vt:lpstr>Interdisciplinary  impact: Resilient Delta  </vt:lpstr>
      <vt:lpstr>Ever changing</vt:lpstr>
      <vt:lpstr>Ever changing</vt:lpstr>
      <vt:lpstr>Rooted in the Rotterdam  community </vt:lpstr>
      <vt:lpstr>Facts &amp; Figures Origin of our foreign students</vt:lpstr>
      <vt:lpstr>Ratio of students at our Schools </vt:lpstr>
      <vt:lpstr>Ratio of students at our Schools </vt:lpstr>
      <vt:lpstr>Locations </vt:lpstr>
      <vt:lpstr>Global impact</vt:lpstr>
      <vt:lpstr>Global impact</vt:lpstr>
      <vt:lpstr>Global impact</vt:lpstr>
      <vt:lpstr>Erasmus Initiatives </vt:lpstr>
      <vt:lpstr>Erasmus Initiatives </vt:lpstr>
      <vt:lpstr>Erasmus Initiatives </vt:lpstr>
      <vt:lpstr>Erasmus Initiatives </vt:lpstr>
      <vt:lpstr>Introductie  [1x]</vt:lpstr>
      <vt:lpstr>Erasmus Trust Fund</vt:lpstr>
      <vt:lpstr>Nobel Prize winners</vt:lpstr>
      <vt:lpstr>Nobel Prize winners</vt:lpstr>
      <vt:lpstr>Erasmus of  Rotterdam</vt:lpstr>
      <vt:lpstr>Contact</vt:lpstr>
      <vt:lpstr>PowerPoint-presentatie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Titel slide [beeld]</dc:title>
  <dc:creator>Etienne David</dc:creator>
  <cp:lastModifiedBy>Alexandra van Doorn</cp:lastModifiedBy>
  <cp:revision>50</cp:revision>
  <dcterms:created xsi:type="dcterms:W3CDTF">2021-04-08T12:27:59Z</dcterms:created>
  <dcterms:modified xsi:type="dcterms:W3CDTF">2023-10-09T08:44:18Z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188463730</vt:lpwstr>
  </property>
  <property fmtid="{D5CDD505-2E9C-101B-9397-08002B2CF9AE}" pid="3" name="NXPowerLiteSettings">
    <vt:lpwstr>C980073804F000</vt:lpwstr>
  </property>
  <property fmtid="{D5CDD505-2E9C-101B-9397-08002B2CF9AE}" pid="4" name="NXPowerLiteVersion">
    <vt:lpwstr>D8.0.4</vt:lpwstr>
  </property>
  <property fmtid="{D5CDD505-2E9C-101B-9397-08002B2CF9AE}" pid="5" name="MSIP_Label_0429a5e0-109e-473c-a03f-0ed02277fcb7_Enabled">
    <vt:lpwstr>true</vt:lpwstr>
  </property>
  <property fmtid="{D5CDD505-2E9C-101B-9397-08002B2CF9AE}" pid="6" name="MSIP_Label_0429a5e0-109e-473c-a03f-0ed02277fcb7_SetDate">
    <vt:lpwstr>2023-10-09T08:44:06Z</vt:lpwstr>
  </property>
  <property fmtid="{D5CDD505-2E9C-101B-9397-08002B2CF9AE}" pid="7" name="MSIP_Label_0429a5e0-109e-473c-a03f-0ed02277fcb7_Method">
    <vt:lpwstr>Privileged</vt:lpwstr>
  </property>
  <property fmtid="{D5CDD505-2E9C-101B-9397-08002B2CF9AE}" pid="8" name="MSIP_Label_0429a5e0-109e-473c-a03f-0ed02277fcb7_Name">
    <vt:lpwstr>Public</vt:lpwstr>
  </property>
  <property fmtid="{D5CDD505-2E9C-101B-9397-08002B2CF9AE}" pid="9" name="MSIP_Label_0429a5e0-109e-473c-a03f-0ed02277fcb7_SiteId">
    <vt:lpwstr>715902d6-f63e-4b8d-929b-4bb170bad492</vt:lpwstr>
  </property>
  <property fmtid="{D5CDD505-2E9C-101B-9397-08002B2CF9AE}" pid="10" name="MSIP_Label_0429a5e0-109e-473c-a03f-0ed02277fcb7_ActionId">
    <vt:lpwstr>83a02787-6f51-4ff3-b35c-33e72e2fad23</vt:lpwstr>
  </property>
  <property fmtid="{D5CDD505-2E9C-101B-9397-08002B2CF9AE}" pid="11" name="MSIP_Label_0429a5e0-109e-473c-a03f-0ed02277fcb7_ContentBits">
    <vt:lpwstr>0</vt:lpwstr>
  </property>
</Properties>
</file>